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9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04CF-E34A-3B05-1798-9D73BE0BE76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CBE1F1-5E39-335E-0D26-39658B28419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718CD-040E-8100-FB0E-AD7C39810F3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060655-646A-8B40-80F8-9EFCB7D4674A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F0FB5-5425-E91B-1164-081D196F2B3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1C2BB-4510-DDAE-82C8-11C26E2A22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3316E6-5A22-5D47-9466-1E13D9D2601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7860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C0AAD-0265-D782-305D-A10BE20750D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585BAB-A43C-704F-E3B9-080D91ED95A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5A88B-1E7A-C6DF-710B-265127CEE77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3DECAA-B0E9-C54A-80BF-FDB1E80FBDF5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A6EF9-1050-53E6-C469-2AB1AA841EF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250624-E5AF-FFF4-BE6E-1D259969CB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CA9492-0D7D-2C4A-B1CE-E3E21D4CC69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00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229404-167E-4015-6369-D77F35CD5EE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A050FD-013F-33D8-C56E-FE44756648E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DFCB9-4187-5EB6-7337-A6A7351999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02FF43-D8E9-9548-8DFD-59AA25932620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40EEF-27CE-3BFE-2BC4-C4883589B0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3BD22-A867-0F94-7F70-6B4CDEC57E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48ED29-CB1C-A442-8406-272F1BE9688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30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228D2-72A9-85DB-A5ED-C9705BBD2B6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ACC57-1887-5ED9-2F02-58F058BF071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EA611-5BEA-4C51-5DEF-55A7914CE2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3BBFD1-270B-1A49-B753-EB253EA84D24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EA73-1326-C008-C22F-C7E671AAED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8E90AF-AFA7-0597-5B46-16BAFB2F95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FB622B-44B5-B240-857A-1DE09FF731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7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F876D-7A0C-C5B6-758A-FB145345DA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456F7-1C16-18E6-0495-DD95837E77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DF7FE-7B33-2A41-F5E4-2F4C90290F2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249702-E06A-0747-8E14-1132B727D68B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4969B-782D-2BBD-CED3-A20BC124040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1F15E-A7C9-0E59-9EA8-63EC10DB7C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584A14-6E6B-184F-A79A-00356862FF3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7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0800-3C2F-66ED-C9C1-8366CC0D0D2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A072F-5B2B-0064-D256-F9A720AB94B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F2CCA-988C-4504-24D0-D0C0EEC7CC4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960B1-B6CC-7779-C9D7-79E7FD7ADB4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A0F127-EC8C-934A-95DD-7F74933CB422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B8133-59D5-8039-32EF-08CC92084E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B2A23-4116-04FA-2CD0-B0286FFBB3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9DC6B1-4F01-C349-B652-D77C542EDF2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4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B38C-9FB9-9054-AF0B-60CB505296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524B6-1F09-586F-07E7-BF0C8BC855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0E6B0-B7CA-59DF-5290-2A25B7D610E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2D1DD1-8939-2393-F04B-3C0A7173B2B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B912D-B3A9-B182-2F0B-BE6C3193332F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A44888-2A80-9D42-7BF5-ABE494C81A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52DECF-042E-334D-8D5C-C4282582A343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40B794-C43C-9DCD-95A6-02CB25D90B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09BC71-8987-2985-9F8C-170D1D847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B8EB1C-B837-7643-80BD-5D16772B3B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4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4249D-ECE5-BD56-5E45-8FAFBF3B86A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A1886C-80FC-B2DF-CED7-995AB651CA3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581140-0679-AB46-BD3C-6223C8F40AFF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E3C0B-E064-E02F-ABD2-FE645BB97F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C12B52-8AD3-3CEE-3D82-BC21DC5181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8781B8-353F-3946-89B4-73A3780F3BB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4A752B-BE8D-E3BA-48D4-942BBC7BF5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EC9870-5C33-4E48-B69F-453F93418ED7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3D2988-77F5-3E13-EBF5-0E0ECADA46B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05307F-A41E-B70E-821B-0AD4476235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CFE924-1183-AA4F-916A-304252DD86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5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55954-B8CB-3E76-09D3-05456A4A82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B9903-9515-359E-24AD-4E849C72031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F1CCF0-4B0F-B010-22F2-F916A91BC9F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AD05E-BD23-A59E-E301-D0AFAE7F7C7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7FA49E-A8E5-5743-84EF-52CB27E2334D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0BC60-A724-3A5D-D34C-29647B0235B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F10A9-B4CB-4839-D41F-7959F457AF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1E6952-DC90-4A43-BFEC-8927C226487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17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54FB3-4373-3F60-4543-12333548E0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EEF55E-C1AC-94FD-DB19-3E8F36334F3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C8C81C-D2C0-DC25-F03B-60F70DE8E22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C95203-4B39-F3F7-42BC-5CB22E47D1D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1A7285-7BDE-A74A-9271-276FB07E6D99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DD21C2-EB9A-7BF0-45BF-3B012A5907A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14FEE-D6DB-5DBA-C3B9-D35E48077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DF058F-198C-564C-9EB3-09C66F0DA6A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79C185-FFA8-D80D-8089-7F8CED9917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9D98A-EF8E-61DE-653F-DC2B2CB781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FBEF9-A4B3-F287-4A43-239719480F9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B3727F8E-6DEA-E845-A341-C9B78318C353}" type="datetime1">
              <a:rPr lang="en-US"/>
              <a:pPr lvl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82D73-224A-344C-27D2-2BC68779DD3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BB751-F11C-5F8E-A392-A60D9C72007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D1F5FD7F-2B35-4A42-8F22-C9A26A28AC9C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4DF649-5929-360B-6B61-53FE651E5725}"/>
              </a:ext>
            </a:extLst>
          </p:cNvPr>
          <p:cNvSpPr/>
          <p:nvPr/>
        </p:nvSpPr>
        <p:spPr>
          <a:xfrm>
            <a:off x="-15965" y="5059786"/>
            <a:ext cx="12207962" cy="980163"/>
          </a:xfrm>
          <a:prstGeom prst="rect">
            <a:avLst/>
          </a:prstGeom>
          <a:solidFill>
            <a:srgbClr val="1F51B5"/>
          </a:solidFill>
          <a:ln w="19046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3" name="TextBox 13">
            <a:extLst>
              <a:ext uri="{FF2B5EF4-FFF2-40B4-BE49-F238E27FC236}">
                <a16:creationId xmlns:a16="http://schemas.microsoft.com/office/drawing/2014/main" id="{5C857B3E-5EFD-07E5-E687-A4D9548E5ADF}"/>
              </a:ext>
            </a:extLst>
          </p:cNvPr>
          <p:cNvSpPr txBox="1"/>
          <p:nvPr/>
        </p:nvSpPr>
        <p:spPr>
          <a:xfrm>
            <a:off x="3456" y="5271223"/>
            <a:ext cx="12209571" cy="55399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0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  <a:ea typeface="Aptos"/>
                <a:cs typeface="Aptos"/>
              </a:rPr>
              <a:t>Scan for exclusive updates, learn more about Kevin's book, and more!</a:t>
            </a: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ptos"/>
              <a:ea typeface="Aptos"/>
              <a:cs typeface="Aptos"/>
            </a:endParaRPr>
          </a:p>
        </p:txBody>
      </p:sp>
      <p:sp>
        <p:nvSpPr>
          <p:cNvPr id="4" name="Shape 145">
            <a:extLst>
              <a:ext uri="{FF2B5EF4-FFF2-40B4-BE49-F238E27FC236}">
                <a16:creationId xmlns:a16="http://schemas.microsoft.com/office/drawing/2014/main" id="{C44291DB-7A7F-692F-FBB3-AC523B8050F8}"/>
              </a:ext>
            </a:extLst>
          </p:cNvPr>
          <p:cNvSpPr/>
          <p:nvPr/>
        </p:nvSpPr>
        <p:spPr>
          <a:xfrm>
            <a:off x="343805" y="787481"/>
            <a:ext cx="5315617" cy="84125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50804" tIns="50804" rIns="50804" bIns="50804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800" b="0" i="0" u="none" strike="noStrike" kern="1200" cap="none" spc="0" baseline="0">
                <a:solidFill>
                  <a:srgbClr val="1F51B5"/>
                </a:solidFill>
                <a:uFillTx/>
                <a:latin typeface="Futura"/>
                <a:ea typeface="Futura"/>
                <a:cs typeface="Futura"/>
              </a:rPr>
              <a:t>KEVIN </a:t>
            </a:r>
            <a:r>
              <a:rPr lang="en-US" sz="4800" b="1" i="0" u="none" strike="noStrike" kern="1200" cap="none" spc="0" baseline="0">
                <a:solidFill>
                  <a:srgbClr val="1F51B5"/>
                </a:solidFill>
                <a:uFillTx/>
                <a:latin typeface="Futura"/>
                <a:ea typeface="Futura"/>
                <a:cs typeface="Futura"/>
              </a:rPr>
              <a:t>BROWN</a:t>
            </a:r>
            <a:endParaRPr lang="en-US" sz="3000" b="0" i="0" u="none" strike="noStrike" kern="1200" cap="none" spc="0" baseline="0">
              <a:solidFill>
                <a:srgbClr val="9E9E9E"/>
              </a:solidFill>
              <a:uFillTx/>
              <a:latin typeface="Futura"/>
              <a:ea typeface="Futura"/>
              <a:cs typeface="Futura"/>
            </a:endParaRPr>
          </a:p>
        </p:txBody>
      </p:sp>
      <p:pic>
        <p:nvPicPr>
          <p:cNvPr id="5" name="Picture 4" descr="A blue logo with a black background&#10;&#10;Description automatically generated">
            <a:extLst>
              <a:ext uri="{FF2B5EF4-FFF2-40B4-BE49-F238E27FC236}">
                <a16:creationId xmlns:a16="http://schemas.microsoft.com/office/drawing/2014/main" id="{4F846977-7045-91D5-8703-E7FA11551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14" y="3528093"/>
            <a:ext cx="615190" cy="57620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7" descr="A blue letter f on a black background&#10;&#10;Description automatically generated">
            <a:extLst>
              <a:ext uri="{FF2B5EF4-FFF2-40B4-BE49-F238E27FC236}">
                <a16:creationId xmlns:a16="http://schemas.microsoft.com/office/drawing/2014/main" id="{9D882F11-F657-A912-6E52-DDF9A5767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67" y="2738993"/>
            <a:ext cx="625275" cy="57706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9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98E0E578-4519-7EE5-D3EC-AF491A3B6B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682" y="1952856"/>
            <a:ext cx="616214" cy="56617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TextBox 16">
            <a:extLst>
              <a:ext uri="{FF2B5EF4-FFF2-40B4-BE49-F238E27FC236}">
                <a16:creationId xmlns:a16="http://schemas.microsoft.com/office/drawing/2014/main" id="{A9B01E32-62DA-1D51-8FD0-1F22986408CB}"/>
              </a:ext>
            </a:extLst>
          </p:cNvPr>
          <p:cNvSpPr txBox="1"/>
          <p:nvPr/>
        </p:nvSpPr>
        <p:spPr>
          <a:xfrm>
            <a:off x="1128369" y="3525048"/>
            <a:ext cx="374703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F52B9"/>
                </a:solidFill>
                <a:uFillTx/>
                <a:latin typeface="Aptos"/>
                <a:ea typeface="Aptos"/>
                <a:cs typeface="Aptos"/>
              </a:rPr>
              <a:t>@HeroSpeaker</a:t>
            </a: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BE8F9F06-E6FC-2F12-FBA4-D99B2AEC89EE}"/>
              </a:ext>
            </a:extLst>
          </p:cNvPr>
          <p:cNvSpPr txBox="1"/>
          <p:nvPr/>
        </p:nvSpPr>
        <p:spPr>
          <a:xfrm>
            <a:off x="1129219" y="2738600"/>
            <a:ext cx="3747037" cy="5930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F52B9"/>
                </a:solidFill>
                <a:uFillTx/>
                <a:latin typeface="Aptos"/>
                <a:ea typeface="Aptos"/>
                <a:cs typeface="Aptos"/>
              </a:rPr>
              <a:t>@KBHeroSpeaker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ptos"/>
              <a:ea typeface="Aptos"/>
              <a:cs typeface="Aptos"/>
            </a:endParaRPr>
          </a:p>
        </p:txBody>
      </p:sp>
      <p:sp>
        <p:nvSpPr>
          <p:cNvPr id="10" name="TextBox 22">
            <a:extLst>
              <a:ext uri="{FF2B5EF4-FFF2-40B4-BE49-F238E27FC236}">
                <a16:creationId xmlns:a16="http://schemas.microsoft.com/office/drawing/2014/main" id="{E3F51134-AF16-248C-FFB4-9919443D55AD}"/>
              </a:ext>
            </a:extLst>
          </p:cNvPr>
          <p:cNvSpPr txBox="1"/>
          <p:nvPr/>
        </p:nvSpPr>
        <p:spPr>
          <a:xfrm>
            <a:off x="1130436" y="1956377"/>
            <a:ext cx="3747037" cy="59304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F52B9"/>
                </a:solidFill>
                <a:uFillTx/>
                <a:latin typeface="Aptos"/>
              </a:rPr>
              <a:t>@</a:t>
            </a:r>
            <a:r>
              <a:rPr lang="en-US" sz="2400" b="0" i="0" u="none" strike="noStrike" kern="1200" cap="none" spc="0" baseline="0">
                <a:solidFill>
                  <a:srgbClr val="0F52B9"/>
                </a:solidFill>
                <a:uFillTx/>
                <a:latin typeface="Aptos"/>
                <a:ea typeface="Aptos"/>
                <a:cs typeface="Aptos"/>
              </a:rPr>
              <a:t>KevinBrownSpeaks</a:t>
            </a: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ptos"/>
              <a:ea typeface="Aptos"/>
              <a:cs typeface="Aptos"/>
            </a:endParaRPr>
          </a:p>
        </p:txBody>
      </p:sp>
      <p:pic>
        <p:nvPicPr>
          <p:cNvPr id="11" name="Picture 6" descr="A book cover with text&#10;&#10;AI-generated content may be incorrect.">
            <a:extLst>
              <a:ext uri="{FF2B5EF4-FFF2-40B4-BE49-F238E27FC236}">
                <a16:creationId xmlns:a16="http://schemas.microsoft.com/office/drawing/2014/main" id="{BCFE8EA6-EBBE-5A2A-91C4-832AF698B5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1343" y="1444559"/>
            <a:ext cx="2444209" cy="346569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Picture 8" descr="A qr code with a logo&#10;&#10;AI-generated content may be incorrect.">
            <a:extLst>
              <a:ext uri="{FF2B5EF4-FFF2-40B4-BE49-F238E27FC236}">
                <a16:creationId xmlns:a16="http://schemas.microsoft.com/office/drawing/2014/main" id="{FB292D3B-43C0-8D2D-9835-DD229FD128D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1507" t="-870" r="12818" b="27838"/>
          <a:stretch>
            <a:fillRect/>
          </a:stretch>
        </p:blipFill>
        <p:spPr>
          <a:xfrm>
            <a:off x="8106329" y="1242011"/>
            <a:ext cx="3695437" cy="366958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0</TotalTime>
  <Words>22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Futura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Merly Fuentes</cp:lastModifiedBy>
  <cp:revision>70</cp:revision>
  <dcterms:created xsi:type="dcterms:W3CDTF">2025-01-26T17:49:58Z</dcterms:created>
  <dcterms:modified xsi:type="dcterms:W3CDTF">2025-04-23T01:33:32Z</dcterms:modified>
</cp:coreProperties>
</file>