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C88EA-E13C-74E6-EA3F-0BEA6ABDBFBC}" v="19" dt="2025-02-09T04:43:16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AC51F-0849-8731-B495-704655DD8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062DF4-5AD0-8A5D-8DE5-031305804455}"/>
              </a:ext>
            </a:extLst>
          </p:cNvPr>
          <p:cNvSpPr/>
          <p:nvPr/>
        </p:nvSpPr>
        <p:spPr>
          <a:xfrm>
            <a:off x="-15964" y="5059791"/>
            <a:ext cx="12207964" cy="980161"/>
          </a:xfrm>
          <a:prstGeom prst="rect">
            <a:avLst/>
          </a:prstGeom>
          <a:solidFill>
            <a:srgbClr val="1F51B5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A white letter in a circle with dots&#10;&#10;Description automatically generated">
            <a:extLst>
              <a:ext uri="{FF2B5EF4-FFF2-40B4-BE49-F238E27FC236}">
                <a16:creationId xmlns:a16="http://schemas.microsoft.com/office/drawing/2014/main" id="{4DDF3F53-8DEB-AF17-6568-4ECB93B3C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8490" y="5239813"/>
            <a:ext cx="602702" cy="6138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CFE5BD-3A1B-448B-AADC-1E6BF567400C}"/>
              </a:ext>
            </a:extLst>
          </p:cNvPr>
          <p:cNvSpPr txBox="1"/>
          <p:nvPr/>
        </p:nvSpPr>
        <p:spPr>
          <a:xfrm>
            <a:off x="-10923" y="5242467"/>
            <a:ext cx="1220957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a typeface="+mn-lt"/>
                <a:cs typeface="+mn-lt"/>
              </a:rPr>
              <a:t>Text "HERO" to 33777 to receive updates from Kevin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47E022-A6C2-F706-5FE0-2C1BAFEE7426}"/>
              </a:ext>
            </a:extLst>
          </p:cNvPr>
          <p:cNvSpPr txBox="1"/>
          <p:nvPr/>
        </p:nvSpPr>
        <p:spPr>
          <a:xfrm>
            <a:off x="5658435" y="892124"/>
            <a:ext cx="6103797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300" dirty="0">
                <a:solidFill>
                  <a:srgbClr val="0F52B9"/>
                </a:solidFill>
                <a:ea typeface="+mn-lt"/>
                <a:cs typeface="+mn-lt"/>
              </a:rPr>
              <a:t>Learn more about Kevin's Book</a:t>
            </a:r>
          </a:p>
        </p:txBody>
      </p:sp>
      <p:sp>
        <p:nvSpPr>
          <p:cNvPr id="6" name="Shape 145">
            <a:extLst>
              <a:ext uri="{FF2B5EF4-FFF2-40B4-BE49-F238E27FC236}">
                <a16:creationId xmlns:a16="http://schemas.microsoft.com/office/drawing/2014/main" id="{FC8A1B42-56AA-6349-BEE9-4892772E3B87}"/>
              </a:ext>
            </a:extLst>
          </p:cNvPr>
          <p:cNvSpPr/>
          <p:nvPr/>
        </p:nvSpPr>
        <p:spPr>
          <a:xfrm>
            <a:off x="343801" y="787477"/>
            <a:ext cx="5315613" cy="841256"/>
          </a:xfrm>
          <a:prstGeom prst="rect">
            <a:avLst/>
          </a:prstGeom>
          <a:ln w="12700">
            <a:solidFill>
              <a:schemeClr val="bg1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solidFill>
                  <a:srgbClr val="9E9E9E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rPr lang="en-US" sz="4800">
                <a:solidFill>
                  <a:srgbClr val="1F51B5"/>
                </a:solidFill>
              </a:rPr>
              <a:t>KEVIN </a:t>
            </a:r>
            <a:r>
              <a:rPr lang="en-US" sz="4800" b="1">
                <a:solidFill>
                  <a:srgbClr val="1F51B5"/>
                </a:solidFill>
              </a:rPr>
              <a:t>BROWN</a:t>
            </a:r>
            <a:endParaRPr lang="en-US"/>
          </a:p>
        </p:txBody>
      </p:sp>
      <p:pic>
        <p:nvPicPr>
          <p:cNvPr id="5" name="Picture 4" descr="A blue logo with a black background&#10;&#10;Description automatically generated">
            <a:extLst>
              <a:ext uri="{FF2B5EF4-FFF2-40B4-BE49-F238E27FC236}">
                <a16:creationId xmlns:a16="http://schemas.microsoft.com/office/drawing/2014/main" id="{BA897A57-2753-2D47-479D-785FBE880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18" y="3528097"/>
            <a:ext cx="615189" cy="576198"/>
          </a:xfrm>
          <a:prstGeom prst="rect">
            <a:avLst/>
          </a:prstGeom>
        </p:spPr>
      </p:pic>
      <p:pic>
        <p:nvPicPr>
          <p:cNvPr id="8" name="Picture 7" descr="A blue letter f on a black background&#10;&#10;Description automatically generated">
            <a:extLst>
              <a:ext uri="{FF2B5EF4-FFF2-40B4-BE49-F238E27FC236}">
                <a16:creationId xmlns:a16="http://schemas.microsoft.com/office/drawing/2014/main" id="{CD18FFC3-E938-1220-0E56-7976E8071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166" y="2738990"/>
            <a:ext cx="625276" cy="577068"/>
          </a:xfrm>
          <a:prstGeom prst="rect">
            <a:avLst/>
          </a:prstGeom>
        </p:spPr>
      </p:pic>
      <p:pic>
        <p:nvPicPr>
          <p:cNvPr id="10" name="Picture 9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804B1824-6D33-B5BB-D365-F548DF82FC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681" y="1952853"/>
            <a:ext cx="616214" cy="566179"/>
          </a:xfrm>
          <a:prstGeom prst="rect">
            <a:avLst/>
          </a:prstGeom>
        </p:spPr>
      </p:pic>
      <p:pic>
        <p:nvPicPr>
          <p:cNvPr id="26" name="Picture 25" descr="A blue and black logo&#10;&#10;AI-generated content may be incorrect.">
            <a:extLst>
              <a:ext uri="{FF2B5EF4-FFF2-40B4-BE49-F238E27FC236}">
                <a16:creationId xmlns:a16="http://schemas.microsoft.com/office/drawing/2014/main" id="{D5B54919-3B08-7778-B404-B5F317ABE2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3214" y="1443462"/>
            <a:ext cx="3451692" cy="3342033"/>
          </a:xfrm>
          <a:prstGeom prst="rect">
            <a:avLst/>
          </a:prstGeom>
        </p:spPr>
      </p:pic>
      <p:pic>
        <p:nvPicPr>
          <p:cNvPr id="28" name="Picture 27" descr="A book cover with text&#10;&#10;AI-generated content may be incorrect.">
            <a:extLst>
              <a:ext uri="{FF2B5EF4-FFF2-40B4-BE49-F238E27FC236}">
                <a16:creationId xmlns:a16="http://schemas.microsoft.com/office/drawing/2014/main" id="{0F85A0E7-915F-7832-45AC-88EBCF27A0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1347" y="1444557"/>
            <a:ext cx="2444207" cy="346569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A286FEC-1702-8996-EA83-F70EB0416AD5}"/>
              </a:ext>
            </a:extLst>
          </p:cNvPr>
          <p:cNvSpPr txBox="1"/>
          <p:nvPr/>
        </p:nvSpPr>
        <p:spPr>
          <a:xfrm>
            <a:off x="1128368" y="3525045"/>
            <a:ext cx="374703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F52B9"/>
                </a:solidFill>
                <a:ea typeface="+mn-lt"/>
                <a:cs typeface="+mn-lt"/>
              </a:rPr>
              <a:t>@HeroSpeaker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4D894D-6567-21E8-9C3A-710CE32025FC}"/>
              </a:ext>
            </a:extLst>
          </p:cNvPr>
          <p:cNvSpPr txBox="1"/>
          <p:nvPr/>
        </p:nvSpPr>
        <p:spPr>
          <a:xfrm>
            <a:off x="1129218" y="2738602"/>
            <a:ext cx="3747037" cy="5930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F52B9"/>
                </a:solidFill>
                <a:ea typeface="+mn-lt"/>
                <a:cs typeface="+mn-lt"/>
              </a:rPr>
              <a:t>@KBHeroSpeaker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2F456E-C3E9-DEE6-966B-B710CB657A59}"/>
              </a:ext>
            </a:extLst>
          </p:cNvPr>
          <p:cNvSpPr txBox="1"/>
          <p:nvPr/>
        </p:nvSpPr>
        <p:spPr>
          <a:xfrm>
            <a:off x="1130437" y="1956373"/>
            <a:ext cx="3747037" cy="5930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F52B9"/>
                </a:solidFill>
                <a:latin typeface="Aptos"/>
              </a:rPr>
              <a:t>@</a:t>
            </a:r>
            <a:r>
              <a:rPr lang="en-US" sz="2400" dirty="0">
                <a:solidFill>
                  <a:srgbClr val="0F52B9"/>
                </a:solidFill>
                <a:ea typeface="+mn-lt"/>
                <a:cs typeface="+mn-lt"/>
              </a:rPr>
              <a:t>KevinBrownSpeaks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214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</cp:revision>
  <dcterms:created xsi:type="dcterms:W3CDTF">2025-01-26T17:49:58Z</dcterms:created>
  <dcterms:modified xsi:type="dcterms:W3CDTF">2025-02-09T05:14:00Z</dcterms:modified>
</cp:coreProperties>
</file>