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70" r:id="rId2"/>
    <p:sldId id="26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52BA"/>
    <a:srgbClr val="1F51B5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21CB53-FA7A-6C23-9D09-BBC66971A312}" v="4" dt="2025-02-09T05:11:56.965"/>
    <p1510:client id="{C09582B0-F33C-7FA9-20F4-F660A9B14351}" v="3" dt="2025-02-09T04:43:27.5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A53B9-E121-BF46-A31D-5D185E9D8FAA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A88430-557A-0947-ABF8-2D9537ADA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64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52862-52FD-4485-1173-D05198A3FC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42E879-5357-F3B2-DA51-C4CB731CCB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544C4-603F-58FC-4406-1F4561478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8B85-46EC-9A47-A0ED-BFB6C387989B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76C994-DBD3-94EC-5B6D-2E60C1E08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19383A-88E2-4226-E463-5CE29F955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6EF7-820F-3743-886D-D8B836F71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650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EEAE5-99D7-1E7C-6E91-8F2AEB9F3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6E5F3C-07B3-FACE-DDE1-D3BA1D8FC9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11CBAD-E60D-505B-793C-25A6B06C1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8B85-46EC-9A47-A0ED-BFB6C387989B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CAA492-CB37-AE61-B5C5-66F23DC54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07BC1-722E-AB7E-946D-6AA9DB74E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6EF7-820F-3743-886D-D8B836F71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42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E153ED-5261-F060-4085-CE9964AB85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9D8B4D-33EE-C4A2-4263-905B7F37CB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EE3E6F-4E10-9B54-7EF1-ABA52814E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8B85-46EC-9A47-A0ED-BFB6C387989B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5A5B9-B4D5-4C73-E1A1-AD8AC8C42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61E32D-96A6-E7CF-7C46-9BE68BAB1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6EF7-820F-3743-886D-D8B836F71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494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B24D4-4DA3-9375-2536-3AB50DB89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8355BA-E65A-55EF-B7B4-43829F918B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58BB64-A42E-BC24-1BDC-5C1FD56A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8B85-46EC-9A47-A0ED-BFB6C387989B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EC5BCA-7F5F-57B1-CA1F-B8A9DF802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18799D-9523-CB2F-C3F1-70FE3C5E7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6EF7-820F-3743-886D-D8B836F71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934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3F15A-AAFD-F145-094E-3497BF6DE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309C2D-028F-3030-3827-34C7011CB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5D5A4A-70C8-F5E2-79DF-7A3EEF768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8B85-46EC-9A47-A0ED-BFB6C387989B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12F2F-AB18-FF8D-998A-7CBD6F92E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818159-6C0D-E17C-1CAD-7BC707FE3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6EF7-820F-3743-886D-D8B836F71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343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22F9A-64F6-8401-5D8D-2A95158E8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7EB050-3056-AFCD-9CD7-EDB90B7DF8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DE13E9-E7C4-53EB-31BB-A12A04E344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EDF79B-B4B2-57FF-94C8-945DC2543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8B85-46EC-9A47-A0ED-BFB6C387989B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0F3B49-0B88-F67D-F5A3-FC1B0566C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00540F-74B7-16F7-8B75-0B56E03E6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6EF7-820F-3743-886D-D8B836F71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301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5A8D3-3EC4-18A6-D1B7-C56D7CD83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C2CEBB-8A9A-098F-DA6C-85D272C3A1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E76377-1464-CB88-5AB6-D572490B00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4FD224-FC06-43BE-D1FD-28A2C26E9E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2828A-CB0C-B565-4D6C-5D33745E17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15B303-EA6B-E663-4E33-25CD0604E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8B85-46EC-9A47-A0ED-BFB6C387989B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84F39E-CF31-91DA-3468-65C34A768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CC5DDF-7586-CC14-AFC8-A8C19CC58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6EF7-820F-3743-886D-D8B836F71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43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DD9D2-9952-27DD-444D-275C1C335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0EAAC8-AF22-26CC-0442-3866D95C8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8B85-46EC-9A47-A0ED-BFB6C387989B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E6C937-3C57-9DFF-9DBA-E0D4C382C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99D7F1-73EA-B985-F9F0-90CF2F245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6EF7-820F-3743-886D-D8B836F71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131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FA4752-082B-2DAC-F737-FE7175F08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8B85-46EC-9A47-A0ED-BFB6C387989B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5BD520-D5B4-C793-6A37-62B3DB5EB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3F7B45-A7E1-F5D1-16A2-316F2FE0D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6EF7-820F-3743-886D-D8B836F71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885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C7DF4-5E8D-8764-2D0F-70EF81F9F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49DA28-74E9-8343-48F0-BCA843E68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EEA522-E5A9-68FF-C6CB-BC04245306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F9D3DB-EEFE-90D2-0F98-8DC8DECFE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8B85-46EC-9A47-A0ED-BFB6C387989B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282C5E-7E6E-2D72-5375-E97282A4B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319A08-A48F-359D-0339-C481F27B7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6EF7-820F-3743-886D-D8B836F71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456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0FD28-D0FC-612D-6DAB-827D419EA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0350C8-5E1E-94E2-1FE5-979620B026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266A24-042B-ED6E-D0DB-D2D0E8CD30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F4EE77-1574-8B23-9FF3-8C2869530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8B85-46EC-9A47-A0ED-BFB6C387989B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C7CF05-25DC-8459-35AE-7C7DCC52B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763183-6B0B-2050-ED6E-F6A729139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6EF7-820F-3743-886D-D8B836F71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51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05A1EC-622F-129A-433C-7F749D06D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C5AB50-1A8D-51A6-0ADB-9EE4302E00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20E5A5-3468-7957-730F-C62D675B64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CBB8B85-46EC-9A47-A0ED-BFB6C387989B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AD2D0-0DC3-2979-DD4D-45A26AD81A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F63AF-7EA8-BECD-D1C9-6F8F300954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A06EF7-820F-3743-886D-D8B836F71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333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DAC51F-0849-8731-B495-704655DD87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062DF4-5AD0-8A5D-8DE5-031305804455}"/>
              </a:ext>
            </a:extLst>
          </p:cNvPr>
          <p:cNvSpPr/>
          <p:nvPr/>
        </p:nvSpPr>
        <p:spPr>
          <a:xfrm>
            <a:off x="-15964" y="4913035"/>
            <a:ext cx="12207964" cy="980161"/>
          </a:xfrm>
          <a:prstGeom prst="rect">
            <a:avLst/>
          </a:prstGeom>
          <a:solidFill>
            <a:srgbClr val="1F51B5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 descr="A white letter in a circle with dots&#10;&#10;Description automatically generated">
            <a:extLst>
              <a:ext uri="{FF2B5EF4-FFF2-40B4-BE49-F238E27FC236}">
                <a16:creationId xmlns:a16="http://schemas.microsoft.com/office/drawing/2014/main" id="{4DDF3F53-8DEB-AF17-6568-4ECB93B3C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8490" y="5093057"/>
            <a:ext cx="602702" cy="613863"/>
          </a:xfrm>
          <a:prstGeom prst="rect">
            <a:avLst/>
          </a:prstGeom>
        </p:spPr>
      </p:pic>
      <p:pic>
        <p:nvPicPr>
          <p:cNvPr id="11" name="Picture 10" descr="A person with a beard and mustache wearing a vest&#10;&#10;AI-generated content may be incorrect.">
            <a:extLst>
              <a:ext uri="{FF2B5EF4-FFF2-40B4-BE49-F238E27FC236}">
                <a16:creationId xmlns:a16="http://schemas.microsoft.com/office/drawing/2014/main" id="{2BC7695C-6B5A-6563-A00D-79C57417D1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8964" y="304249"/>
            <a:ext cx="4365584" cy="46067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1315F3B-9E92-3FC2-05B8-BA0D9C0C6A3C}"/>
              </a:ext>
            </a:extLst>
          </p:cNvPr>
          <p:cNvSpPr txBox="1"/>
          <p:nvPr/>
        </p:nvSpPr>
        <p:spPr>
          <a:xfrm>
            <a:off x="-14781" y="5109408"/>
            <a:ext cx="12213702" cy="576120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ctr">
              <a:lnSpc>
                <a:spcPct val="150000"/>
              </a:lnSpc>
            </a:pPr>
            <a:endParaRPr lang="en-US" sz="2400">
              <a:solidFill>
                <a:srgbClr val="FFFFFF"/>
              </a:solidFill>
              <a:latin typeface="Futura Std Book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645670-4BF7-83BA-9090-050B1295A2B5}"/>
              </a:ext>
            </a:extLst>
          </p:cNvPr>
          <p:cNvSpPr txBox="1"/>
          <p:nvPr/>
        </p:nvSpPr>
        <p:spPr>
          <a:xfrm>
            <a:off x="2564" y="5165942"/>
            <a:ext cx="12209573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Scan the QR Code to receive updates from Kevin</a:t>
            </a:r>
            <a:endParaRPr lang="en-US" dirty="0">
              <a:solidFill>
                <a:schemeClr val="bg1"/>
              </a:solidFill>
              <a:ea typeface="+mn-lt"/>
              <a:cs typeface="+mn-lt"/>
            </a:endParaRPr>
          </a:p>
        </p:txBody>
      </p:sp>
      <p:pic>
        <p:nvPicPr>
          <p:cNvPr id="6" name="Picture 5" descr="A blue logo with a black background&#10;&#10;Description automatically generated">
            <a:extLst>
              <a:ext uri="{FF2B5EF4-FFF2-40B4-BE49-F238E27FC236}">
                <a16:creationId xmlns:a16="http://schemas.microsoft.com/office/drawing/2014/main" id="{21432601-E6AF-CFD0-311E-E0669FA158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918" y="3528097"/>
            <a:ext cx="615189" cy="576198"/>
          </a:xfrm>
          <a:prstGeom prst="rect">
            <a:avLst/>
          </a:prstGeom>
        </p:spPr>
      </p:pic>
      <p:pic>
        <p:nvPicPr>
          <p:cNvPr id="12" name="Picture 11" descr="A blue letter f on a black background&#10;&#10;Description automatically generated">
            <a:extLst>
              <a:ext uri="{FF2B5EF4-FFF2-40B4-BE49-F238E27FC236}">
                <a16:creationId xmlns:a16="http://schemas.microsoft.com/office/drawing/2014/main" id="{63C75699-B8E9-1243-05E5-826EB62EBC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166" y="2738990"/>
            <a:ext cx="625276" cy="577068"/>
          </a:xfrm>
          <a:prstGeom prst="rect">
            <a:avLst/>
          </a:prstGeom>
        </p:spPr>
      </p:pic>
      <p:pic>
        <p:nvPicPr>
          <p:cNvPr id="17" name="Picture 16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AF95B03D-2571-3A61-04A2-DCC811883F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681" y="1952853"/>
            <a:ext cx="616214" cy="566179"/>
          </a:xfrm>
          <a:prstGeom prst="rect">
            <a:avLst/>
          </a:prstGeom>
        </p:spPr>
      </p:pic>
      <p:sp>
        <p:nvSpPr>
          <p:cNvPr id="7" name="Shape 145">
            <a:extLst>
              <a:ext uri="{FF2B5EF4-FFF2-40B4-BE49-F238E27FC236}">
                <a16:creationId xmlns:a16="http://schemas.microsoft.com/office/drawing/2014/main" id="{D093CCF1-D6E7-458D-B617-14EE2155532B}"/>
              </a:ext>
            </a:extLst>
          </p:cNvPr>
          <p:cNvSpPr/>
          <p:nvPr/>
        </p:nvSpPr>
        <p:spPr>
          <a:xfrm>
            <a:off x="343801" y="787477"/>
            <a:ext cx="5315613" cy="841256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000">
                <a:solidFill>
                  <a:srgbClr val="9E9E9E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rPr lang="en-US" sz="4800" dirty="0">
                <a:solidFill>
                  <a:srgbClr val="1F51B5"/>
                </a:solidFill>
              </a:rPr>
              <a:t>KEVIN </a:t>
            </a:r>
            <a:r>
              <a:rPr lang="en-US" sz="4800" b="1" dirty="0">
                <a:solidFill>
                  <a:srgbClr val="1F51B5"/>
                </a:solidFill>
              </a:rPr>
              <a:t>BROWN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EB91C0-991C-F343-CB9F-A13B6A38BD31}"/>
              </a:ext>
            </a:extLst>
          </p:cNvPr>
          <p:cNvSpPr txBox="1"/>
          <p:nvPr/>
        </p:nvSpPr>
        <p:spPr>
          <a:xfrm>
            <a:off x="1128368" y="3525045"/>
            <a:ext cx="3747037" cy="59304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F52B9"/>
                </a:solidFill>
                <a:ea typeface="+mn-lt"/>
                <a:cs typeface="+mn-lt"/>
              </a:rPr>
              <a:t>@HeroSpeaker</a:t>
            </a:r>
            <a:endParaRPr lang="en-US" dirty="0">
              <a:ea typeface="+mn-lt"/>
              <a:cs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AAA481-8987-6EE0-C664-8D029FEDF80F}"/>
              </a:ext>
            </a:extLst>
          </p:cNvPr>
          <p:cNvSpPr txBox="1"/>
          <p:nvPr/>
        </p:nvSpPr>
        <p:spPr>
          <a:xfrm>
            <a:off x="1129218" y="2738602"/>
            <a:ext cx="3747037" cy="59304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F52B9"/>
                </a:solidFill>
                <a:ea typeface="+mn-lt"/>
                <a:cs typeface="+mn-lt"/>
              </a:rPr>
              <a:t>@KBHeroSpeaker</a:t>
            </a:r>
            <a:endParaRPr lang="en-US" dirty="0">
              <a:ea typeface="+mn-lt"/>
              <a:cs typeface="+mn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2D06E2-B740-3FD7-97DC-BA84AA96E9D1}"/>
              </a:ext>
            </a:extLst>
          </p:cNvPr>
          <p:cNvSpPr txBox="1"/>
          <p:nvPr/>
        </p:nvSpPr>
        <p:spPr>
          <a:xfrm>
            <a:off x="1130437" y="1956373"/>
            <a:ext cx="3747037" cy="59304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F52B9"/>
                </a:solidFill>
                <a:latin typeface="Aptos"/>
              </a:rPr>
              <a:t>@</a:t>
            </a:r>
            <a:r>
              <a:rPr lang="en-US" sz="2400" dirty="0">
                <a:solidFill>
                  <a:srgbClr val="0F52B9"/>
                </a:solidFill>
                <a:ea typeface="+mn-lt"/>
                <a:cs typeface="+mn-lt"/>
              </a:rPr>
              <a:t>KevinBrownSpeaks</a:t>
            </a:r>
            <a:endParaRPr lang="en-US" dirty="0">
              <a:ea typeface="+mn-lt"/>
              <a:cs typeface="+mn-lt"/>
            </a:endParaRPr>
          </a:p>
        </p:txBody>
      </p:sp>
      <p:pic>
        <p:nvPicPr>
          <p:cNvPr id="8" name="Picture 7" descr="A qr code with black squares&#10;&#10;AI-generated content may be incorrect.">
            <a:extLst>
              <a:ext uri="{FF2B5EF4-FFF2-40B4-BE49-F238E27FC236}">
                <a16:creationId xmlns:a16="http://schemas.microsoft.com/office/drawing/2014/main" id="{DFC036D1-5DA3-EFF9-7EA5-72AE0DAAB4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60412" y="930494"/>
            <a:ext cx="3857625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177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DAC51F-0849-8731-B495-704655DD87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062DF4-5AD0-8A5D-8DE5-031305804455}"/>
              </a:ext>
            </a:extLst>
          </p:cNvPr>
          <p:cNvSpPr/>
          <p:nvPr/>
        </p:nvSpPr>
        <p:spPr>
          <a:xfrm>
            <a:off x="-15964" y="4913035"/>
            <a:ext cx="12207964" cy="980161"/>
          </a:xfrm>
          <a:prstGeom prst="rect">
            <a:avLst/>
          </a:prstGeom>
          <a:solidFill>
            <a:srgbClr val="1F51B5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 descr="A white letter in a circle with dots&#10;&#10;Description automatically generated">
            <a:extLst>
              <a:ext uri="{FF2B5EF4-FFF2-40B4-BE49-F238E27FC236}">
                <a16:creationId xmlns:a16="http://schemas.microsoft.com/office/drawing/2014/main" id="{4DDF3F53-8DEB-AF17-6568-4ECB93B3C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8490" y="5093057"/>
            <a:ext cx="602702" cy="61386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CCFE5BD-3A1B-448B-AADC-1E6BF567400C}"/>
              </a:ext>
            </a:extLst>
          </p:cNvPr>
          <p:cNvSpPr txBox="1"/>
          <p:nvPr/>
        </p:nvSpPr>
        <p:spPr>
          <a:xfrm>
            <a:off x="-10923" y="5165942"/>
            <a:ext cx="12209573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Learn more about Kevin's Book</a:t>
            </a:r>
            <a:endParaRPr lang="en-US" dirty="0">
              <a:solidFill>
                <a:schemeClr val="bg1"/>
              </a:solidFill>
              <a:ea typeface="+mn-lt"/>
              <a:cs typeface="+mn-lt"/>
            </a:endParaRPr>
          </a:p>
        </p:txBody>
      </p:sp>
      <p:pic>
        <p:nvPicPr>
          <p:cNvPr id="22" name="Picture 21" descr="A blue logo with a black background&#10;&#10;Description automatically generated">
            <a:extLst>
              <a:ext uri="{FF2B5EF4-FFF2-40B4-BE49-F238E27FC236}">
                <a16:creationId xmlns:a16="http://schemas.microsoft.com/office/drawing/2014/main" id="{7B2FB9BC-81FA-9FC6-9A3D-B3DF0F675F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918" y="3528097"/>
            <a:ext cx="615189" cy="576198"/>
          </a:xfrm>
          <a:prstGeom prst="rect">
            <a:avLst/>
          </a:prstGeom>
        </p:spPr>
      </p:pic>
      <p:pic>
        <p:nvPicPr>
          <p:cNvPr id="24" name="Picture 23" descr="A blue letter f on a black background&#10;&#10;Description automatically generated">
            <a:extLst>
              <a:ext uri="{FF2B5EF4-FFF2-40B4-BE49-F238E27FC236}">
                <a16:creationId xmlns:a16="http://schemas.microsoft.com/office/drawing/2014/main" id="{8DE4E772-46EA-DC8C-EFB1-B6C200071E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166" y="2738990"/>
            <a:ext cx="625276" cy="577068"/>
          </a:xfrm>
          <a:prstGeom prst="rect">
            <a:avLst/>
          </a:prstGeom>
        </p:spPr>
      </p:pic>
      <p:pic>
        <p:nvPicPr>
          <p:cNvPr id="26" name="Picture 25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7EA84AEF-028C-720E-9575-531E02BA7F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681" y="1952853"/>
            <a:ext cx="616214" cy="566179"/>
          </a:xfrm>
          <a:prstGeom prst="rect">
            <a:avLst/>
          </a:prstGeom>
        </p:spPr>
      </p:pic>
      <p:sp>
        <p:nvSpPr>
          <p:cNvPr id="35" name="Shape 145">
            <a:extLst>
              <a:ext uri="{FF2B5EF4-FFF2-40B4-BE49-F238E27FC236}">
                <a16:creationId xmlns:a16="http://schemas.microsoft.com/office/drawing/2014/main" id="{7B3EC12A-FD05-5009-BE3B-E03DBA63D546}"/>
              </a:ext>
            </a:extLst>
          </p:cNvPr>
          <p:cNvSpPr/>
          <p:nvPr/>
        </p:nvSpPr>
        <p:spPr>
          <a:xfrm>
            <a:off x="343801" y="787477"/>
            <a:ext cx="5315613" cy="841256"/>
          </a:xfrm>
          <a:prstGeom prst="rect">
            <a:avLst/>
          </a:prstGeom>
          <a:ln w="12700">
            <a:solidFill>
              <a:schemeClr val="bg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000">
                <a:solidFill>
                  <a:srgbClr val="9E9E9E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rPr lang="en-US" sz="4800">
                <a:solidFill>
                  <a:srgbClr val="1F51B5"/>
                </a:solidFill>
              </a:rPr>
              <a:t>KEVIN </a:t>
            </a:r>
            <a:r>
              <a:rPr lang="en-US" sz="4800" b="1">
                <a:solidFill>
                  <a:srgbClr val="1F51B5"/>
                </a:solidFill>
              </a:rPr>
              <a:t>BROWN</a:t>
            </a:r>
            <a:endParaRPr lang="en-US"/>
          </a:p>
        </p:txBody>
      </p:sp>
      <p:pic>
        <p:nvPicPr>
          <p:cNvPr id="4" name="Picture 3" descr="A blue and black logo&#10;&#10;AI-generated content may be incorrect.">
            <a:extLst>
              <a:ext uri="{FF2B5EF4-FFF2-40B4-BE49-F238E27FC236}">
                <a16:creationId xmlns:a16="http://schemas.microsoft.com/office/drawing/2014/main" id="{35E04661-B05E-1D4E-4CC7-500F1FF95C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33214" y="1443462"/>
            <a:ext cx="3451692" cy="3342033"/>
          </a:xfrm>
          <a:prstGeom prst="rect">
            <a:avLst/>
          </a:prstGeom>
        </p:spPr>
      </p:pic>
      <p:pic>
        <p:nvPicPr>
          <p:cNvPr id="7" name="Picture 6" descr="A book cover with text&#10;&#10;AI-generated content may be incorrect.">
            <a:extLst>
              <a:ext uri="{FF2B5EF4-FFF2-40B4-BE49-F238E27FC236}">
                <a16:creationId xmlns:a16="http://schemas.microsoft.com/office/drawing/2014/main" id="{97B0374E-48F1-6BFC-8962-967E594322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61347" y="1444557"/>
            <a:ext cx="2444207" cy="34656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B973FD8-AE7B-4E9E-76D7-E128D787D924}"/>
              </a:ext>
            </a:extLst>
          </p:cNvPr>
          <p:cNvSpPr txBox="1"/>
          <p:nvPr/>
        </p:nvSpPr>
        <p:spPr>
          <a:xfrm>
            <a:off x="1128368" y="3525045"/>
            <a:ext cx="3747037" cy="59304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F52B9"/>
                </a:solidFill>
                <a:ea typeface="+mn-lt"/>
                <a:cs typeface="+mn-lt"/>
              </a:rPr>
              <a:t>@HeroSpeaker</a:t>
            </a:r>
            <a:endParaRPr lang="en-US" dirty="0">
              <a:ea typeface="+mn-lt"/>
              <a:cs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7D3EF7-0A5A-A287-5A7E-2B780F9E8D8A}"/>
              </a:ext>
            </a:extLst>
          </p:cNvPr>
          <p:cNvSpPr txBox="1"/>
          <p:nvPr/>
        </p:nvSpPr>
        <p:spPr>
          <a:xfrm>
            <a:off x="1129218" y="2738602"/>
            <a:ext cx="3747037" cy="59304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F52B9"/>
                </a:solidFill>
                <a:ea typeface="+mn-lt"/>
                <a:cs typeface="+mn-lt"/>
              </a:rPr>
              <a:t>@KBHeroSpeaker</a:t>
            </a:r>
            <a:endParaRPr lang="en-US" dirty="0">
              <a:ea typeface="+mn-lt"/>
              <a:cs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661098-FCBF-573E-F2FB-CDCD74507581}"/>
              </a:ext>
            </a:extLst>
          </p:cNvPr>
          <p:cNvSpPr txBox="1"/>
          <p:nvPr/>
        </p:nvSpPr>
        <p:spPr>
          <a:xfrm>
            <a:off x="1130437" y="1956373"/>
            <a:ext cx="3747037" cy="59304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F52B9"/>
                </a:solidFill>
                <a:latin typeface="Aptos"/>
              </a:rPr>
              <a:t>@</a:t>
            </a:r>
            <a:r>
              <a:rPr lang="en-US" sz="2400" dirty="0">
                <a:solidFill>
                  <a:srgbClr val="0F52B9"/>
                </a:solidFill>
                <a:ea typeface="+mn-lt"/>
                <a:cs typeface="+mn-lt"/>
              </a:rPr>
              <a:t>KevinBrownSpeaks</a:t>
            </a:r>
            <a:endParaRPr lang="en-US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899220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Layne Bormann</dc:creator>
  <cp:revision>78</cp:revision>
  <dcterms:created xsi:type="dcterms:W3CDTF">2024-09-04T14:49:35Z</dcterms:created>
  <dcterms:modified xsi:type="dcterms:W3CDTF">2025-02-09T05:12:13Z</dcterms:modified>
</cp:coreProperties>
</file>