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3" r:id="rId2"/>
    <p:sldId id="264" r:id="rId3"/>
    <p:sldId id="265" r:id="rId4"/>
    <p:sldId id="258" r:id="rId5"/>
    <p:sldId id="266" r:id="rId6"/>
    <p:sldId id="267" r:id="rId7"/>
    <p:sldId id="268" r:id="rId8"/>
    <p:sldId id="257" r:id="rId9"/>
    <p:sldId id="256" r:id="rId10"/>
    <p:sldId id="261" r:id="rId11"/>
    <p:sldId id="259" r:id="rId12"/>
    <p:sldId id="260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3"/>
    <p:restoredTop sz="94750"/>
  </p:normalViewPr>
  <p:slideViewPr>
    <p:cSldViewPr snapToGrid="0">
      <p:cViewPr varScale="1">
        <p:scale>
          <a:sx n="132" d="100"/>
          <a:sy n="132" d="100"/>
        </p:scale>
        <p:origin x="1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A53B9-E121-BF46-A31D-5D185E9D8FAA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88430-557A-0947-ABF8-2D9537AD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4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B10A7-B3A3-1344-AF79-3E0ACE53BA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8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277EB-E78F-5292-0C39-8EE8430F3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9D1FC-B1ED-60BD-AD3E-C962FC5A4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6F9481-4A57-7122-4B2C-4442C51F1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754E5-B2B3-E599-A876-4CC81FA3E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B10A7-B3A3-1344-AF79-3E0ACE53BA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75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C61BD-0028-BFE9-AD06-9C9EA0FB5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F5D3F1-4DFA-65B5-40A3-BB63D0313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D2199-4A72-4A50-36E0-AA99177C3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8994B-8E80-BA60-365E-87C812810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B10A7-B3A3-1344-AF79-3E0ACE53BA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4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3E1BD-CA52-3A00-7925-55D0FADB7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3563D9-24D1-D13D-A2AA-84EF6AC09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7E0E7-07B4-9525-7410-47440BAE8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A3C5A-FDD5-A834-0139-378186034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B10A7-B3A3-1344-AF79-3E0ACE53BA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56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175E7-2B6F-D869-6EC8-D72A9F9FF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4FA7E2-AA4E-94DC-F48E-79660262DA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729A4-E868-1A21-9898-332D0B2F8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A817B-A03A-6A3C-7C09-C3D205FC8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B10A7-B3A3-1344-AF79-3E0ACE53BA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82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2862-52FD-4485-1173-D05198A3F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E879-5357-F3B2-DA51-C4CB731CC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44C4-603F-58FC-4406-1F4561478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6C994-DBD3-94EC-5B6D-2E60C1E0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9383A-88E2-4226-E463-5CE29F95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5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EEAE5-99D7-1E7C-6E91-8F2AEB9F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E5F3C-07B3-FACE-DDE1-D3BA1D8FC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1CBAD-E60D-505B-793C-25A6B06C1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AA492-CB37-AE61-B5C5-66F23DC54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07BC1-722E-AB7E-946D-6AA9DB74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4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E153ED-5261-F060-4085-CE9964AB85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9D8B4D-33EE-C4A2-4263-905B7F37C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E3E6F-4E10-9B54-7EF1-ABA52814E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5A5B9-B4D5-4C73-E1A1-AD8AC8C42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1E32D-96A6-E7CF-7C46-9BE68BAB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9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B24D4-4DA3-9375-2536-3AB50DB89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355BA-E65A-55EF-B7B4-43829F918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8BB64-A42E-BC24-1BDC-5C1FD56A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5BCA-7F5F-57B1-CA1F-B8A9DF802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8799D-9523-CB2F-C3F1-70FE3C5E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3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F15A-AAFD-F145-094E-3497BF6DE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09C2D-028F-3030-3827-34C7011CB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D5A4A-70C8-F5E2-79DF-7A3EEF768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12F2F-AB18-FF8D-998A-7CBD6F92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18159-6C0D-E17C-1CAD-7BC707FE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4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22F9A-64F6-8401-5D8D-2A95158E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EB050-3056-AFCD-9CD7-EDB90B7DF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E13E9-E7C4-53EB-31BB-A12A04E34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DF79B-B4B2-57FF-94C8-945DC254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F3B49-0B88-F67D-F5A3-FC1B0566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0540F-74B7-16F7-8B75-0B56E03E6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1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5A8D3-3EC4-18A6-D1B7-C56D7CD83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2CEBB-8A9A-098F-DA6C-85D272C3A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76377-1464-CB88-5AB6-D572490B0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FD224-FC06-43BE-D1FD-28A2C26E9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2828A-CB0C-B565-4D6C-5D33745E17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15B303-EA6B-E663-4E33-25CD0604E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84F39E-CF31-91DA-3468-65C34A76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CC5DDF-7586-CC14-AFC8-A8C19CC5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4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D9D2-9952-27DD-444D-275C1C33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EAAC8-AF22-26CC-0442-3866D95C8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6C937-3C57-9DFF-9DBA-E0D4C382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9D7F1-73EA-B985-F9F0-90CF2F24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FA4752-082B-2DAC-F737-FE7175F0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5BD520-D5B4-C793-6A37-62B3DB5EB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F7B45-A7E1-F5D1-16A2-316F2FE0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8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7DF4-5E8D-8764-2D0F-70EF81F9F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9DA28-74E9-8343-48F0-BCA843E68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EA522-E5A9-68FF-C6CB-BC0424530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9D3DB-EEFE-90D2-0F98-8DC8DECFE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82C5E-7E6E-2D72-5375-E97282A4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19A08-A48F-359D-0339-C481F27B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5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FD28-D0FC-612D-6DAB-827D419E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350C8-5E1E-94E2-1FE5-979620B026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6A24-042B-ED6E-D0DB-D2D0E8CD3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4EE77-1574-8B23-9FF3-8C2869530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7CF05-25DC-8459-35AE-7C7DCC52B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63183-6B0B-2050-ED6E-F6A72913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05A1EC-622F-129A-433C-7F749D06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5AB50-1A8D-51A6-0ADB-9EE4302E0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0E5A5-3468-7957-730F-C62D675B6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BB8B85-46EC-9A47-A0ED-BFB6C387989B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AD2D0-0DC3-2979-DD4D-45A26AD81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F63AF-7EA8-BECD-D1C9-6F8F30095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A06EF7-820F-3743-886D-D8B836F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emf"/><Relationship Id="rId7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emf"/><Relationship Id="rId7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AC51F-0849-8731-B495-704655DD8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928BA-097D-3646-18DE-6774D3BD41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19987"/>
          <a:stretch/>
        </p:blipFill>
        <p:spPr>
          <a:xfrm>
            <a:off x="-15964" y="0"/>
            <a:ext cx="1220796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062DF4-5AD0-8A5D-8DE5-031305804455}"/>
              </a:ext>
            </a:extLst>
          </p:cNvPr>
          <p:cNvSpPr/>
          <p:nvPr/>
        </p:nvSpPr>
        <p:spPr>
          <a:xfrm>
            <a:off x="-15964" y="4823263"/>
            <a:ext cx="12207964" cy="980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435AF5-180A-0CC1-EB85-41885272E98D}"/>
              </a:ext>
            </a:extLst>
          </p:cNvPr>
          <p:cNvGrpSpPr/>
          <p:nvPr/>
        </p:nvGrpSpPr>
        <p:grpSpPr>
          <a:xfrm>
            <a:off x="1932634" y="5100201"/>
            <a:ext cx="9030541" cy="444278"/>
            <a:chOff x="1932634" y="4507604"/>
            <a:chExt cx="8609243" cy="4442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FA3A2F-083E-C0FD-636E-F88BE4C81E92}"/>
                </a:ext>
              </a:extLst>
            </p:cNvPr>
            <p:cNvSpPr txBox="1"/>
            <p:nvPr/>
          </p:nvSpPr>
          <p:spPr>
            <a:xfrm>
              <a:off x="4375239" y="4556422"/>
              <a:ext cx="1482012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KBHeroSpeaker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F92C54-9EB2-87F4-DE7A-7F3EDCF6DC27}"/>
                </a:ext>
              </a:extLst>
            </p:cNvPr>
            <p:cNvSpPr txBox="1"/>
            <p:nvPr/>
          </p:nvSpPr>
          <p:spPr>
            <a:xfrm>
              <a:off x="2444854" y="4551028"/>
              <a:ext cx="1264139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A08C91-839B-54D9-9A58-E0A8FFE62375}"/>
                </a:ext>
              </a:extLst>
            </p:cNvPr>
            <p:cNvSpPr txBox="1"/>
            <p:nvPr/>
          </p:nvSpPr>
          <p:spPr>
            <a:xfrm>
              <a:off x="6664886" y="4558815"/>
              <a:ext cx="1554062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6AAE5E-92B1-527D-EE09-310AEBC3CA1D}"/>
                </a:ext>
              </a:extLst>
            </p:cNvPr>
            <p:cNvSpPr txBox="1"/>
            <p:nvPr/>
          </p:nvSpPr>
          <p:spPr>
            <a:xfrm>
              <a:off x="8921787" y="4558815"/>
              <a:ext cx="1620090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KevinBrownSpeaks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pic>
          <p:nvPicPr>
            <p:cNvPr id="22" name="Picture 21" descr="A blue logo with a black background&#10;&#10;Description automatically generated">
              <a:extLst>
                <a:ext uri="{FF2B5EF4-FFF2-40B4-BE49-F238E27FC236}">
                  <a16:creationId xmlns:a16="http://schemas.microsoft.com/office/drawing/2014/main" id="{7429AE26-5A66-1735-E93C-99DA50322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2634" y="4519915"/>
              <a:ext cx="402578" cy="402578"/>
            </a:xfrm>
            <a:prstGeom prst="rect">
              <a:avLst/>
            </a:prstGeom>
          </p:spPr>
        </p:pic>
        <p:pic>
          <p:nvPicPr>
            <p:cNvPr id="23" name="Picture 22" descr="A blue letter f on a black background&#10;&#10;Description automatically generated">
              <a:extLst>
                <a:ext uri="{FF2B5EF4-FFF2-40B4-BE49-F238E27FC236}">
                  <a16:creationId xmlns:a16="http://schemas.microsoft.com/office/drawing/2014/main" id="{A695937D-9063-81E5-D885-17C976EB1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9754" y="4507604"/>
              <a:ext cx="393803" cy="393803"/>
            </a:xfrm>
            <a:prstGeom prst="rect">
              <a:avLst/>
            </a:prstGeom>
          </p:spPr>
        </p:pic>
        <p:pic>
          <p:nvPicPr>
            <p:cNvPr id="24" name="Picture 23" descr="A blue x on a black background&#10;&#10;Description automatically generated">
              <a:extLst>
                <a:ext uri="{FF2B5EF4-FFF2-40B4-BE49-F238E27FC236}">
                  <a16:creationId xmlns:a16="http://schemas.microsoft.com/office/drawing/2014/main" id="{0ECB5576-AE10-A7DF-C6F1-CF6FD1E0C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2099" y="4575634"/>
              <a:ext cx="571298" cy="321354"/>
            </a:xfrm>
            <a:prstGeom prst="rect">
              <a:avLst/>
            </a:prstGeom>
          </p:spPr>
        </p:pic>
        <p:pic>
          <p:nvPicPr>
            <p:cNvPr id="25" name="Picture 24" descr="A blue letter on a black background&#10;&#10;Description automatically generated">
              <a:extLst>
                <a:ext uri="{FF2B5EF4-FFF2-40B4-BE49-F238E27FC236}">
                  <a16:creationId xmlns:a16="http://schemas.microsoft.com/office/drawing/2014/main" id="{8E5EFDC9-8280-BF5F-7582-9FA97E1BA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3616" y="4520740"/>
              <a:ext cx="431142" cy="431142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18B900F-5135-A1F2-CBEF-15212B07C9DA}"/>
              </a:ext>
            </a:extLst>
          </p:cNvPr>
          <p:cNvSpPr txBox="1"/>
          <p:nvPr/>
        </p:nvSpPr>
        <p:spPr>
          <a:xfrm>
            <a:off x="3571959" y="6080362"/>
            <a:ext cx="512028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KevinBrownSpeaks.com</a:t>
            </a:r>
            <a:endParaRPr lang="en-US" sz="1600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29" name="Picture 28" descr="A white letter in a circle with dots&#10;&#10;Description automatically generated">
            <a:extLst>
              <a:ext uri="{FF2B5EF4-FFF2-40B4-BE49-F238E27FC236}">
                <a16:creationId xmlns:a16="http://schemas.microsoft.com/office/drawing/2014/main" id="{4DDF3F53-8DEB-AF17-6568-4ECB93B3C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8490" y="6028677"/>
            <a:ext cx="602702" cy="613863"/>
          </a:xfrm>
          <a:prstGeom prst="rect">
            <a:avLst/>
          </a:prstGeom>
        </p:spPr>
      </p:pic>
      <p:pic>
        <p:nvPicPr>
          <p:cNvPr id="34" name="Picture 3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E85FD14-20D8-A97E-F61D-79B8CC9DB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9824" y="1136855"/>
            <a:ext cx="5572352" cy="25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4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surface with rough edges&#10;&#10;Description automatically generated">
            <a:extLst>
              <a:ext uri="{FF2B5EF4-FFF2-40B4-BE49-F238E27FC236}">
                <a16:creationId xmlns:a16="http://schemas.microsoft.com/office/drawing/2014/main" id="{20834259-3862-7492-8DDD-47AB90898C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1535" r="25000"/>
          <a:stretch/>
        </p:blipFill>
        <p:spPr>
          <a:xfrm rot="16200000">
            <a:off x="2667001" y="-2666999"/>
            <a:ext cx="6858003" cy="121919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4BA511-177D-60EC-57B2-0F7F6404E6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335" b="24280"/>
          <a:stretch/>
        </p:blipFill>
        <p:spPr>
          <a:xfrm>
            <a:off x="8420519" y="2484454"/>
            <a:ext cx="3763796" cy="3774529"/>
          </a:xfrm>
          <a:prstGeom prst="rect">
            <a:avLst/>
          </a:prstGeom>
        </p:spPr>
      </p:pic>
      <p:pic>
        <p:nvPicPr>
          <p:cNvPr id="16" name="Picture 15" descr="A person in a suit&#10;&#10;Description automatically generated">
            <a:extLst>
              <a:ext uri="{FF2B5EF4-FFF2-40B4-BE49-F238E27FC236}">
                <a16:creationId xmlns:a16="http://schemas.microsoft.com/office/drawing/2014/main" id="{6A869D88-1A0D-0944-3E46-B9E2D10B9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967" y="2036617"/>
            <a:ext cx="31346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615074-0EE8-004C-2ADD-5C40BD8D5F1F}"/>
              </a:ext>
            </a:extLst>
          </p:cNvPr>
          <p:cNvSpPr/>
          <p:nvPr/>
        </p:nvSpPr>
        <p:spPr>
          <a:xfrm>
            <a:off x="-15964" y="5611091"/>
            <a:ext cx="12207964" cy="124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F1633F-7C09-470A-7C8A-C177630AEA52}"/>
              </a:ext>
            </a:extLst>
          </p:cNvPr>
          <p:cNvGrpSpPr/>
          <p:nvPr/>
        </p:nvGrpSpPr>
        <p:grpSpPr>
          <a:xfrm>
            <a:off x="1145950" y="5988355"/>
            <a:ext cx="10194568" cy="527570"/>
            <a:chOff x="1932634" y="4507604"/>
            <a:chExt cx="8585068" cy="44427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C7A8A3-DE3F-5D64-5C71-5CBBB989FB1D}"/>
                </a:ext>
              </a:extLst>
            </p:cNvPr>
            <p:cNvSpPr txBox="1"/>
            <p:nvPr/>
          </p:nvSpPr>
          <p:spPr>
            <a:xfrm>
              <a:off x="4375239" y="4568090"/>
              <a:ext cx="1482012" cy="32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4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KBHeroSpeaker</a:t>
              </a:r>
              <a:endParaRPr lang="en-US" sz="14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03980E-C452-420C-A1A9-C8B5E9F76A69}"/>
                </a:ext>
              </a:extLst>
            </p:cNvPr>
            <p:cNvSpPr txBox="1"/>
            <p:nvPr/>
          </p:nvSpPr>
          <p:spPr>
            <a:xfrm>
              <a:off x="2444854" y="4562696"/>
              <a:ext cx="1264139" cy="32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4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4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2D236B-7981-5E37-D5B9-084F50AC0558}"/>
                </a:ext>
              </a:extLst>
            </p:cNvPr>
            <p:cNvSpPr txBox="1"/>
            <p:nvPr/>
          </p:nvSpPr>
          <p:spPr>
            <a:xfrm>
              <a:off x="6664886" y="4570481"/>
              <a:ext cx="1554062" cy="32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4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4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CEFD80-EDD7-BA06-8731-893BACEE125F}"/>
                </a:ext>
              </a:extLst>
            </p:cNvPr>
            <p:cNvSpPr txBox="1"/>
            <p:nvPr/>
          </p:nvSpPr>
          <p:spPr>
            <a:xfrm>
              <a:off x="8870622" y="4570481"/>
              <a:ext cx="1647080" cy="32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4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KevinBrownSpeaks</a:t>
              </a:r>
              <a:endParaRPr lang="en-US" sz="14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pic>
          <p:nvPicPr>
            <p:cNvPr id="11" name="Picture 10" descr="A blue logo with a black background&#10;&#10;Description automatically generated">
              <a:extLst>
                <a:ext uri="{FF2B5EF4-FFF2-40B4-BE49-F238E27FC236}">
                  <a16:creationId xmlns:a16="http://schemas.microsoft.com/office/drawing/2014/main" id="{6BFCB817-7638-4CC7-2031-BE4C17690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34" y="4519915"/>
              <a:ext cx="402578" cy="402578"/>
            </a:xfrm>
            <a:prstGeom prst="rect">
              <a:avLst/>
            </a:prstGeom>
          </p:spPr>
        </p:pic>
        <p:pic>
          <p:nvPicPr>
            <p:cNvPr id="12" name="Picture 11" descr="A blue letter f on a black background&#10;&#10;Description automatically generated">
              <a:extLst>
                <a:ext uri="{FF2B5EF4-FFF2-40B4-BE49-F238E27FC236}">
                  <a16:creationId xmlns:a16="http://schemas.microsoft.com/office/drawing/2014/main" id="{C331122A-5FEC-1B13-894C-D76F70E64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9754" y="4507604"/>
              <a:ext cx="393803" cy="393803"/>
            </a:xfrm>
            <a:prstGeom prst="rect">
              <a:avLst/>
            </a:prstGeom>
          </p:spPr>
        </p:pic>
        <p:pic>
          <p:nvPicPr>
            <p:cNvPr id="13" name="Picture 12" descr="A blue x on a black background&#10;&#10;Description automatically generated">
              <a:extLst>
                <a:ext uri="{FF2B5EF4-FFF2-40B4-BE49-F238E27FC236}">
                  <a16:creationId xmlns:a16="http://schemas.microsoft.com/office/drawing/2014/main" id="{A27D6B65-512E-AFF4-12D4-547C5C102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2099" y="4575634"/>
              <a:ext cx="571298" cy="321354"/>
            </a:xfrm>
            <a:prstGeom prst="rect">
              <a:avLst/>
            </a:prstGeom>
          </p:spPr>
        </p:pic>
        <p:pic>
          <p:nvPicPr>
            <p:cNvPr id="14" name="Picture 13" descr="A blue letter on a black background&#10;&#10;Description automatically generated">
              <a:extLst>
                <a:ext uri="{FF2B5EF4-FFF2-40B4-BE49-F238E27FC236}">
                  <a16:creationId xmlns:a16="http://schemas.microsoft.com/office/drawing/2014/main" id="{57333795-C304-9217-4F7C-BF00699A5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52451" y="4520740"/>
              <a:ext cx="431142" cy="43114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6AEFCCC-50B5-5E99-7E42-A6AFB30A0923}"/>
              </a:ext>
            </a:extLst>
          </p:cNvPr>
          <p:cNvSpPr txBox="1"/>
          <p:nvPr/>
        </p:nvSpPr>
        <p:spPr>
          <a:xfrm>
            <a:off x="1846526" y="4083118"/>
            <a:ext cx="5120280" cy="4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Send questions to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Kevin@KevinBrownSpeaks.com</a:t>
            </a:r>
            <a:endParaRPr lang="en-US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26" name="Picture 2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042CC93-331C-8462-AC00-16505A4E6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6539" y="1169976"/>
            <a:ext cx="5845274" cy="2678383"/>
          </a:xfrm>
          <a:prstGeom prst="rect">
            <a:avLst/>
          </a:prstGeom>
        </p:spPr>
      </p:pic>
      <p:pic>
        <p:nvPicPr>
          <p:cNvPr id="27" name="Picture 26" descr="A white letter in a circle with dots&#10;&#10;Description automatically generated">
            <a:extLst>
              <a:ext uri="{FF2B5EF4-FFF2-40B4-BE49-F238E27FC236}">
                <a16:creationId xmlns:a16="http://schemas.microsoft.com/office/drawing/2014/main" id="{AC7FDA0D-2111-7F63-6729-4E0CF8B64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228" y="362169"/>
            <a:ext cx="768855" cy="7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1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BAC704-8CF6-6908-D068-8C27C914BE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19987"/>
          <a:stretch/>
        </p:blipFill>
        <p:spPr>
          <a:xfrm>
            <a:off x="-15964" y="0"/>
            <a:ext cx="1220796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E7CA34-0EBF-23CC-B04C-FDC90E04EA30}"/>
              </a:ext>
            </a:extLst>
          </p:cNvPr>
          <p:cNvSpPr/>
          <p:nvPr/>
        </p:nvSpPr>
        <p:spPr>
          <a:xfrm>
            <a:off x="-15964" y="4823263"/>
            <a:ext cx="12207964" cy="980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306B5D-8C3C-E66A-2D9E-1F301464366A}"/>
              </a:ext>
            </a:extLst>
          </p:cNvPr>
          <p:cNvSpPr txBox="1"/>
          <p:nvPr/>
        </p:nvSpPr>
        <p:spPr>
          <a:xfrm>
            <a:off x="3527878" y="6073281"/>
            <a:ext cx="512028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Send questions to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Kevin@KevinBrownSpeaks.com</a:t>
            </a:r>
            <a:endParaRPr lang="en-US" sz="1600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29" name="Picture 28" descr="A white letter in a circle with dots&#10;&#10;Description automatically generated">
            <a:extLst>
              <a:ext uri="{FF2B5EF4-FFF2-40B4-BE49-F238E27FC236}">
                <a16:creationId xmlns:a16="http://schemas.microsoft.com/office/drawing/2014/main" id="{7DBCF1E1-E56B-5C42-E45D-2A4962F43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8490" y="6028677"/>
            <a:ext cx="602702" cy="613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586B8-775C-0231-0A23-3E6A7CD64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213" y="675478"/>
            <a:ext cx="7643404" cy="924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3DB157-01EC-21E8-6C94-99E1288DFBE3}"/>
              </a:ext>
            </a:extLst>
          </p:cNvPr>
          <p:cNvSpPr txBox="1"/>
          <p:nvPr/>
        </p:nvSpPr>
        <p:spPr>
          <a:xfrm>
            <a:off x="958047" y="2013460"/>
            <a:ext cx="10313736" cy="227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. Maecenas porta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quis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dictum eros gravida sit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Aliquam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loestie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neque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convallis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aliquet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bibendum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neque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pellentesque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magna, sit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egestas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mi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augue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sed lorem. Lorem ipsum dolor sit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. Maecenas porta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quis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dictum. Lorem ipsum dolor sit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. Maecenas porta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quis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dictum eros gravida sit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Aliquam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loestie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neque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convallis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aliquet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bibendum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neque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pellentesque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magna. </a:t>
            </a:r>
            <a:b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Maecenas porta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quis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dictum. Lorem ipsum dolor sit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B0653D-2D36-22CA-AD0B-BFF6F8FA674E}"/>
              </a:ext>
            </a:extLst>
          </p:cNvPr>
          <p:cNvGrpSpPr/>
          <p:nvPr/>
        </p:nvGrpSpPr>
        <p:grpSpPr>
          <a:xfrm>
            <a:off x="1932634" y="5100201"/>
            <a:ext cx="8609243" cy="444278"/>
            <a:chOff x="1932634" y="4507604"/>
            <a:chExt cx="8609243" cy="4442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2827E2-85F5-EE2E-9D14-F88AFA69D911}"/>
                </a:ext>
              </a:extLst>
            </p:cNvPr>
            <p:cNvSpPr txBox="1"/>
            <p:nvPr/>
          </p:nvSpPr>
          <p:spPr>
            <a:xfrm>
              <a:off x="4375239" y="4556422"/>
              <a:ext cx="1482012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KBHeroSpeaker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DA168C-D3D7-0EF7-FB02-D4EF8DA9E540}"/>
                </a:ext>
              </a:extLst>
            </p:cNvPr>
            <p:cNvSpPr txBox="1"/>
            <p:nvPr/>
          </p:nvSpPr>
          <p:spPr>
            <a:xfrm>
              <a:off x="2444854" y="4551028"/>
              <a:ext cx="1264139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C00DD1-9292-6623-1CD4-F3E51455062A}"/>
                </a:ext>
              </a:extLst>
            </p:cNvPr>
            <p:cNvSpPr txBox="1"/>
            <p:nvPr/>
          </p:nvSpPr>
          <p:spPr>
            <a:xfrm>
              <a:off x="6664886" y="4558815"/>
              <a:ext cx="1554062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DC7E02-593F-F74E-F357-558A3038DA2A}"/>
                </a:ext>
              </a:extLst>
            </p:cNvPr>
            <p:cNvSpPr txBox="1"/>
            <p:nvPr/>
          </p:nvSpPr>
          <p:spPr>
            <a:xfrm>
              <a:off x="8921787" y="4558815"/>
              <a:ext cx="1620090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KevinBrownSpeaks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pic>
          <p:nvPicPr>
            <p:cNvPr id="31" name="Picture 30" descr="A blue logo with a black background&#10;&#10;Description automatically generated">
              <a:extLst>
                <a:ext uri="{FF2B5EF4-FFF2-40B4-BE49-F238E27FC236}">
                  <a16:creationId xmlns:a16="http://schemas.microsoft.com/office/drawing/2014/main" id="{1BA102FA-1A51-1E0D-ED27-76154E00A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34" y="4519915"/>
              <a:ext cx="402578" cy="402578"/>
            </a:xfrm>
            <a:prstGeom prst="rect">
              <a:avLst/>
            </a:prstGeom>
          </p:spPr>
        </p:pic>
        <p:pic>
          <p:nvPicPr>
            <p:cNvPr id="32" name="Picture 31" descr="A blue letter f on a black background&#10;&#10;Description automatically generated">
              <a:extLst>
                <a:ext uri="{FF2B5EF4-FFF2-40B4-BE49-F238E27FC236}">
                  <a16:creationId xmlns:a16="http://schemas.microsoft.com/office/drawing/2014/main" id="{EAF72415-4CFB-7057-124A-663CBF1D4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9754" y="4507604"/>
              <a:ext cx="393803" cy="393803"/>
            </a:xfrm>
            <a:prstGeom prst="rect">
              <a:avLst/>
            </a:prstGeom>
          </p:spPr>
        </p:pic>
        <p:pic>
          <p:nvPicPr>
            <p:cNvPr id="33" name="Picture 32" descr="A blue x on a black background&#10;&#10;Description automatically generated">
              <a:extLst>
                <a:ext uri="{FF2B5EF4-FFF2-40B4-BE49-F238E27FC236}">
                  <a16:creationId xmlns:a16="http://schemas.microsoft.com/office/drawing/2014/main" id="{4738E75A-B9D5-CFD9-3882-262621EE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2099" y="4575634"/>
              <a:ext cx="571298" cy="321354"/>
            </a:xfrm>
            <a:prstGeom prst="rect">
              <a:avLst/>
            </a:prstGeom>
          </p:spPr>
        </p:pic>
        <p:pic>
          <p:nvPicPr>
            <p:cNvPr id="34" name="Picture 33" descr="A blue letter on a black background&#10;&#10;Description automatically generated">
              <a:extLst>
                <a:ext uri="{FF2B5EF4-FFF2-40B4-BE49-F238E27FC236}">
                  <a16:creationId xmlns:a16="http://schemas.microsoft.com/office/drawing/2014/main" id="{1372F80C-5CBF-E3B9-095D-678B3B3CD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03616" y="4520740"/>
              <a:ext cx="431142" cy="431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5546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rectangle with a blue border&#10;&#10;Description automatically generated">
            <a:extLst>
              <a:ext uri="{FF2B5EF4-FFF2-40B4-BE49-F238E27FC236}">
                <a16:creationId xmlns:a16="http://schemas.microsoft.com/office/drawing/2014/main" id="{67C35930-2B01-497F-5810-830B9A09FE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6"/>
            <a:ext cx="12207964" cy="6846364"/>
          </a:xfrm>
          <a:prstGeom prst="rect">
            <a:avLst/>
          </a:prstGeom>
        </p:spPr>
      </p:pic>
      <p:pic>
        <p:nvPicPr>
          <p:cNvPr id="5" name="Picture 4" descr="A white letter in a circle with dots&#10;&#10;Description automatically generated">
            <a:extLst>
              <a:ext uri="{FF2B5EF4-FFF2-40B4-BE49-F238E27FC236}">
                <a16:creationId xmlns:a16="http://schemas.microsoft.com/office/drawing/2014/main" id="{F8B27CAC-1EE5-1CAA-1E39-959B0C689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106" y="1239722"/>
            <a:ext cx="1180946" cy="1202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00C4B-8CFC-E14A-2F09-73298FC56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739" y="1378671"/>
            <a:ext cx="7643404" cy="9249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90807F-19EC-9416-B786-017B995EABC6}"/>
              </a:ext>
            </a:extLst>
          </p:cNvPr>
          <p:cNvSpPr txBox="1"/>
          <p:nvPr/>
        </p:nvSpPr>
        <p:spPr>
          <a:xfrm>
            <a:off x="3527878" y="6262992"/>
            <a:ext cx="5120280" cy="34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Futura Std Book" panose="020B0502020204020303" pitchFamily="34" charset="0"/>
              </a:rPr>
              <a:t>Send questions to </a:t>
            </a:r>
            <a:r>
              <a:rPr lang="en-US" sz="12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Kevin@KevinBrownSpeaks.com</a:t>
            </a:r>
            <a:endParaRPr lang="en-US" sz="1200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BA765-433E-FAFC-C831-71AED361A111}"/>
              </a:ext>
            </a:extLst>
          </p:cNvPr>
          <p:cNvSpPr txBox="1"/>
          <p:nvPr/>
        </p:nvSpPr>
        <p:spPr>
          <a:xfrm>
            <a:off x="1514558" y="2782765"/>
            <a:ext cx="9178412" cy="1163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. Maecenas porta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quis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dictum eros gravida sit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Aliquam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loestie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neque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convallis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aliquet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bibendum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neque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pellentesque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magna, sit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egestas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mi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augue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sed lorem. Lorem ipsum dolor sit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8E7BF-A701-E1A4-DFF0-88FCD6CAAACD}"/>
              </a:ext>
            </a:extLst>
          </p:cNvPr>
          <p:cNvGrpSpPr/>
          <p:nvPr/>
        </p:nvGrpSpPr>
        <p:grpSpPr>
          <a:xfrm>
            <a:off x="2563915" y="4733194"/>
            <a:ext cx="7146540" cy="832468"/>
            <a:chOff x="3375323" y="5485515"/>
            <a:chExt cx="5563666" cy="6480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669B5F-90CA-B829-987F-23D75E0EBE4F}"/>
                </a:ext>
              </a:extLst>
            </p:cNvPr>
            <p:cNvGrpSpPr/>
            <p:nvPr/>
          </p:nvGrpSpPr>
          <p:grpSpPr>
            <a:xfrm>
              <a:off x="4543243" y="5499994"/>
              <a:ext cx="1596575" cy="630902"/>
              <a:chOff x="3115994" y="4514126"/>
              <a:chExt cx="1596575" cy="630902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179A3EB-DE8B-DA5D-23A4-CFFDCB6BD85F}"/>
                  </a:ext>
                </a:extLst>
              </p:cNvPr>
              <p:cNvSpPr txBox="1"/>
              <p:nvPr/>
            </p:nvSpPr>
            <p:spPr>
              <a:xfrm>
                <a:off x="3115994" y="4878964"/>
                <a:ext cx="1596575" cy="266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@</a:t>
                </a:r>
                <a:r>
                  <a:rPr lang="en-US" sz="1200" dirty="0" err="1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KBHeroSpeaker</a:t>
                </a:r>
                <a:endParaRPr lang="en-US" sz="1200" dirty="0">
                  <a:solidFill>
                    <a:schemeClr val="bg1"/>
                  </a:solidFill>
                  <a:latin typeface="Futura Std Book" panose="020B0502020204020303" pitchFamily="34" charset="0"/>
                </a:endParaRPr>
              </a:p>
            </p:txBody>
          </p:sp>
          <p:pic>
            <p:nvPicPr>
              <p:cNvPr id="32" name="Picture 31" descr="A white letter f on a black background&#10;&#10;Description automatically generated">
                <a:extLst>
                  <a:ext uri="{FF2B5EF4-FFF2-40B4-BE49-F238E27FC236}">
                    <a16:creationId xmlns:a16="http://schemas.microsoft.com/office/drawing/2014/main" id="{22DBF012-D06E-921D-99EB-983F445B5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65375" y="4514126"/>
                <a:ext cx="296805" cy="296805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C28330-13E9-5482-1E3D-C39E2CEE01F6}"/>
                </a:ext>
              </a:extLst>
            </p:cNvPr>
            <p:cNvGrpSpPr/>
            <p:nvPr/>
          </p:nvGrpSpPr>
          <p:grpSpPr>
            <a:xfrm>
              <a:off x="3375323" y="5499995"/>
              <a:ext cx="1380266" cy="624838"/>
              <a:chOff x="2294907" y="4514127"/>
              <a:chExt cx="1380266" cy="62483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5D35D4-B698-203F-7CD1-EB1E41D1A7CA}"/>
                  </a:ext>
                </a:extLst>
              </p:cNvPr>
              <p:cNvSpPr txBox="1"/>
              <p:nvPr/>
            </p:nvSpPr>
            <p:spPr>
              <a:xfrm>
                <a:off x="2294907" y="4872901"/>
                <a:ext cx="1380266" cy="266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@</a:t>
                </a:r>
                <a:r>
                  <a:rPr lang="en-US" sz="1200" dirty="0" err="1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HeroSpeaker</a:t>
                </a:r>
                <a:endParaRPr lang="en-US" sz="1200" dirty="0">
                  <a:solidFill>
                    <a:schemeClr val="bg1"/>
                  </a:solidFill>
                  <a:latin typeface="Futura Std Book" panose="020B0502020204020303" pitchFamily="34" charset="0"/>
                </a:endParaRPr>
              </a:p>
            </p:txBody>
          </p:sp>
          <p:pic>
            <p:nvPicPr>
              <p:cNvPr id="30" name="Picture 29" descr="A logo of a camera&#10;&#10;Description automatically generated">
                <a:extLst>
                  <a:ext uri="{FF2B5EF4-FFF2-40B4-BE49-F238E27FC236}">
                    <a16:creationId xmlns:a16="http://schemas.microsoft.com/office/drawing/2014/main" id="{55165DD7-9FAB-F86E-E4FE-78391D6E2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6638" y="4514127"/>
                <a:ext cx="296805" cy="296805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9AFCBF8-11CE-51DE-3943-BDE1969A7718}"/>
                </a:ext>
              </a:extLst>
            </p:cNvPr>
            <p:cNvGrpSpPr/>
            <p:nvPr/>
          </p:nvGrpSpPr>
          <p:grpSpPr>
            <a:xfrm>
              <a:off x="7039369" y="5485515"/>
              <a:ext cx="1899620" cy="648088"/>
              <a:chOff x="4952279" y="4499647"/>
              <a:chExt cx="1899620" cy="64808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D990E39-F759-05F7-8B6D-8BAF1413096F}"/>
                  </a:ext>
                </a:extLst>
              </p:cNvPr>
              <p:cNvSpPr txBox="1"/>
              <p:nvPr/>
            </p:nvSpPr>
            <p:spPr>
              <a:xfrm>
                <a:off x="4952279" y="4881671"/>
                <a:ext cx="1899620" cy="266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@</a:t>
                </a:r>
                <a:r>
                  <a:rPr lang="en-US" sz="1200" dirty="0" err="1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KevinBrownSpeaks</a:t>
                </a:r>
                <a:endParaRPr lang="en-US" sz="1200" dirty="0">
                  <a:solidFill>
                    <a:schemeClr val="bg1"/>
                  </a:solidFill>
                  <a:latin typeface="Futura Std Book" panose="020B0502020204020303" pitchFamily="34" charset="0"/>
                </a:endParaRPr>
              </a:p>
            </p:txBody>
          </p:sp>
          <p:pic>
            <p:nvPicPr>
              <p:cNvPr id="28" name="Picture 27" descr="A white letter on a black background&#10;&#10;Description automatically generated">
                <a:extLst>
                  <a:ext uri="{FF2B5EF4-FFF2-40B4-BE49-F238E27FC236}">
                    <a16:creationId xmlns:a16="http://schemas.microsoft.com/office/drawing/2014/main" id="{36C558A4-F44D-3697-37F8-4DF0506A4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43893" y="4499647"/>
                <a:ext cx="325517" cy="325517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B890F8C-0A44-D715-BED2-0B8D2562D8E3}"/>
                </a:ext>
              </a:extLst>
            </p:cNvPr>
            <p:cNvGrpSpPr/>
            <p:nvPr/>
          </p:nvGrpSpPr>
          <p:grpSpPr>
            <a:xfrm>
              <a:off x="5826544" y="5510760"/>
              <a:ext cx="1596575" cy="622830"/>
              <a:chOff x="4136544" y="4524892"/>
              <a:chExt cx="1596575" cy="62283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623948-5030-DEDA-BDB6-C5329DC2DA71}"/>
                  </a:ext>
                </a:extLst>
              </p:cNvPr>
              <p:cNvSpPr txBox="1"/>
              <p:nvPr/>
            </p:nvSpPr>
            <p:spPr>
              <a:xfrm>
                <a:off x="4136544" y="4881658"/>
                <a:ext cx="1596575" cy="266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@</a:t>
                </a:r>
                <a:r>
                  <a:rPr lang="en-US" sz="1200" dirty="0" err="1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HeroSpeaker</a:t>
                </a:r>
                <a:endParaRPr lang="en-US" sz="1200" dirty="0">
                  <a:solidFill>
                    <a:schemeClr val="bg1"/>
                  </a:solidFill>
                  <a:latin typeface="Futura Std Book" panose="020B0502020204020303" pitchFamily="34" charset="0"/>
                </a:endParaRPr>
              </a:p>
            </p:txBody>
          </p:sp>
          <p:pic>
            <p:nvPicPr>
              <p:cNvPr id="26" name="Picture 25" descr="A white x on a black background&#10;&#10;Description automatically generated">
                <a:extLst>
                  <a:ext uri="{FF2B5EF4-FFF2-40B4-BE49-F238E27FC236}">
                    <a16:creationId xmlns:a16="http://schemas.microsoft.com/office/drawing/2014/main" id="{0346B3DC-2D86-A863-869D-08DAF2DB88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12569" y="4524892"/>
                <a:ext cx="444525" cy="25004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40260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surface with rough edges&#10;&#10;Description automatically generated">
            <a:extLst>
              <a:ext uri="{FF2B5EF4-FFF2-40B4-BE49-F238E27FC236}">
                <a16:creationId xmlns:a16="http://schemas.microsoft.com/office/drawing/2014/main" id="{20834259-3862-7492-8DDD-47AB90898C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1535" r="25000"/>
          <a:stretch/>
        </p:blipFill>
        <p:spPr>
          <a:xfrm rot="16200000">
            <a:off x="2667001" y="-2666999"/>
            <a:ext cx="6858003" cy="121919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4BA511-177D-60EC-57B2-0F7F6404E6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335" b="24280"/>
          <a:stretch/>
        </p:blipFill>
        <p:spPr>
          <a:xfrm>
            <a:off x="8420519" y="2484454"/>
            <a:ext cx="3763796" cy="3774529"/>
          </a:xfrm>
          <a:prstGeom prst="rect">
            <a:avLst/>
          </a:prstGeom>
        </p:spPr>
      </p:pic>
      <p:pic>
        <p:nvPicPr>
          <p:cNvPr id="16" name="Picture 15" descr="A person in a suit&#10;&#10;Description automatically generated">
            <a:extLst>
              <a:ext uri="{FF2B5EF4-FFF2-40B4-BE49-F238E27FC236}">
                <a16:creationId xmlns:a16="http://schemas.microsoft.com/office/drawing/2014/main" id="{6A869D88-1A0D-0944-3E46-B9E2D10B9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967" y="2036617"/>
            <a:ext cx="31346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615074-0EE8-004C-2ADD-5C40BD8D5F1F}"/>
              </a:ext>
            </a:extLst>
          </p:cNvPr>
          <p:cNvSpPr/>
          <p:nvPr/>
        </p:nvSpPr>
        <p:spPr>
          <a:xfrm>
            <a:off x="-15964" y="5611091"/>
            <a:ext cx="12207964" cy="124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AEFCCC-50B5-5E99-7E42-A6AFB30A0923}"/>
              </a:ext>
            </a:extLst>
          </p:cNvPr>
          <p:cNvSpPr txBox="1"/>
          <p:nvPr/>
        </p:nvSpPr>
        <p:spPr>
          <a:xfrm>
            <a:off x="880623" y="4777926"/>
            <a:ext cx="7232253" cy="4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Send questions to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Kevin@KevinBrownSpeaks.com</a:t>
            </a:r>
            <a:endParaRPr lang="en-US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27" name="Picture 26" descr="A white letter in a circle with dots&#10;&#10;Description automatically generated">
            <a:extLst>
              <a:ext uri="{FF2B5EF4-FFF2-40B4-BE49-F238E27FC236}">
                <a16:creationId xmlns:a16="http://schemas.microsoft.com/office/drawing/2014/main" id="{AC7FDA0D-2111-7F63-6729-4E0CF8B64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228" y="362169"/>
            <a:ext cx="768855" cy="783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478B88-6A8C-EA8C-A6E4-1D265764872B}"/>
              </a:ext>
            </a:extLst>
          </p:cNvPr>
          <p:cNvSpPr txBox="1"/>
          <p:nvPr/>
        </p:nvSpPr>
        <p:spPr>
          <a:xfrm>
            <a:off x="880623" y="2076605"/>
            <a:ext cx="7232253" cy="2128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consectetur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elit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. Maecenas porta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quis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dictum eros gravida sit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Aliquam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loestie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neque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convallis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aliquet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bibendum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neque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pellentesque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magna, sit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egestas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mi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augue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sed lorem. Lorem ipsum dolor sit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consectetur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elit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. Maecenas porta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lectus</a:t>
            </a:r>
            <a:r>
              <a:rPr lang="en-US" dirty="0">
                <a:solidFill>
                  <a:schemeClr val="bg1"/>
                </a:solidFill>
                <a:latin typeface="Futura Std Book" panose="020B0502020204020303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6D38E8-18BF-F5BD-0D61-9D6094EB9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15" y="675478"/>
            <a:ext cx="7643404" cy="92491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720A5E0-0034-EDFE-3858-C82E59C17B85}"/>
              </a:ext>
            </a:extLst>
          </p:cNvPr>
          <p:cNvGrpSpPr/>
          <p:nvPr/>
        </p:nvGrpSpPr>
        <p:grpSpPr>
          <a:xfrm>
            <a:off x="1145950" y="5988355"/>
            <a:ext cx="10194568" cy="527570"/>
            <a:chOff x="1932634" y="4507604"/>
            <a:chExt cx="8585068" cy="44427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7004E0-3C7D-39D0-E245-5F3C03819E81}"/>
                </a:ext>
              </a:extLst>
            </p:cNvPr>
            <p:cNvSpPr txBox="1"/>
            <p:nvPr/>
          </p:nvSpPr>
          <p:spPr>
            <a:xfrm>
              <a:off x="4375239" y="4568090"/>
              <a:ext cx="1482012" cy="32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4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KBHeroSpeaker</a:t>
              </a:r>
              <a:endParaRPr lang="en-US" sz="14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F84169-FB34-382C-5B45-B359F08986F8}"/>
                </a:ext>
              </a:extLst>
            </p:cNvPr>
            <p:cNvSpPr txBox="1"/>
            <p:nvPr/>
          </p:nvSpPr>
          <p:spPr>
            <a:xfrm>
              <a:off x="2444854" y="4562696"/>
              <a:ext cx="1264139" cy="32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4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4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79506D-6CCC-E5B0-C3EB-9791E6492440}"/>
                </a:ext>
              </a:extLst>
            </p:cNvPr>
            <p:cNvSpPr txBox="1"/>
            <p:nvPr/>
          </p:nvSpPr>
          <p:spPr>
            <a:xfrm>
              <a:off x="6664886" y="4570481"/>
              <a:ext cx="1554062" cy="32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4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4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373C9A-36B7-2654-9D84-B866C3D55542}"/>
                </a:ext>
              </a:extLst>
            </p:cNvPr>
            <p:cNvSpPr txBox="1"/>
            <p:nvPr/>
          </p:nvSpPr>
          <p:spPr>
            <a:xfrm>
              <a:off x="8870622" y="4570481"/>
              <a:ext cx="1647080" cy="32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4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KevinBrownSpeaks</a:t>
              </a:r>
              <a:endParaRPr lang="en-US" sz="14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pic>
          <p:nvPicPr>
            <p:cNvPr id="22" name="Picture 21" descr="A blue logo with a black background&#10;&#10;Description automatically generated">
              <a:extLst>
                <a:ext uri="{FF2B5EF4-FFF2-40B4-BE49-F238E27FC236}">
                  <a16:creationId xmlns:a16="http://schemas.microsoft.com/office/drawing/2014/main" id="{FF17F314-0E1F-22EF-8044-7DE5B83EF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2634" y="4519915"/>
              <a:ext cx="402578" cy="402578"/>
            </a:xfrm>
            <a:prstGeom prst="rect">
              <a:avLst/>
            </a:prstGeom>
          </p:spPr>
        </p:pic>
        <p:pic>
          <p:nvPicPr>
            <p:cNvPr id="23" name="Picture 22" descr="A blue letter f on a black background&#10;&#10;Description automatically generated">
              <a:extLst>
                <a:ext uri="{FF2B5EF4-FFF2-40B4-BE49-F238E27FC236}">
                  <a16:creationId xmlns:a16="http://schemas.microsoft.com/office/drawing/2014/main" id="{F8122506-CFC7-D10F-D93A-5411C5DC0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9754" y="4507604"/>
              <a:ext cx="393803" cy="393803"/>
            </a:xfrm>
            <a:prstGeom prst="rect">
              <a:avLst/>
            </a:prstGeom>
          </p:spPr>
        </p:pic>
        <p:pic>
          <p:nvPicPr>
            <p:cNvPr id="24" name="Picture 23" descr="A blue x on a black background&#10;&#10;Description automatically generated">
              <a:extLst>
                <a:ext uri="{FF2B5EF4-FFF2-40B4-BE49-F238E27FC236}">
                  <a16:creationId xmlns:a16="http://schemas.microsoft.com/office/drawing/2014/main" id="{F13CD996-A212-2C9B-C5D7-90F9C6519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32099" y="4575634"/>
              <a:ext cx="571298" cy="321354"/>
            </a:xfrm>
            <a:prstGeom prst="rect">
              <a:avLst/>
            </a:prstGeom>
          </p:spPr>
        </p:pic>
        <p:pic>
          <p:nvPicPr>
            <p:cNvPr id="26" name="Picture 25" descr="A blue letter on a black background&#10;&#10;Description automatically generated">
              <a:extLst>
                <a:ext uri="{FF2B5EF4-FFF2-40B4-BE49-F238E27FC236}">
                  <a16:creationId xmlns:a16="http://schemas.microsoft.com/office/drawing/2014/main" id="{02108190-BC8F-6127-54E0-CC8660E99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52451" y="4520740"/>
              <a:ext cx="431142" cy="431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271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A40B2-2A7B-95FB-04FF-FE5B623C5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B0176B-CE76-F97C-154E-E435FB7F01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19987"/>
          <a:stretch/>
        </p:blipFill>
        <p:spPr>
          <a:xfrm>
            <a:off x="-15964" y="0"/>
            <a:ext cx="1220796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0EC835-87B7-BE1C-BF7C-73BC0669E19D}"/>
              </a:ext>
            </a:extLst>
          </p:cNvPr>
          <p:cNvSpPr/>
          <p:nvPr/>
        </p:nvSpPr>
        <p:spPr>
          <a:xfrm>
            <a:off x="0" y="4833056"/>
            <a:ext cx="12207964" cy="980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1E9B5D-C800-918F-D4B8-A069CCE633E2}"/>
              </a:ext>
            </a:extLst>
          </p:cNvPr>
          <p:cNvGrpSpPr/>
          <p:nvPr/>
        </p:nvGrpSpPr>
        <p:grpSpPr>
          <a:xfrm>
            <a:off x="1932634" y="5100201"/>
            <a:ext cx="9213421" cy="444278"/>
            <a:chOff x="1932634" y="4507604"/>
            <a:chExt cx="8609243" cy="4442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389F9A-5210-877B-D019-DFB2FB516E56}"/>
                </a:ext>
              </a:extLst>
            </p:cNvPr>
            <p:cNvSpPr txBox="1"/>
            <p:nvPr/>
          </p:nvSpPr>
          <p:spPr>
            <a:xfrm>
              <a:off x="4375239" y="4556422"/>
              <a:ext cx="1482012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KBHeroSpeaker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17D724-1525-9301-593F-12F6BA61CBFC}"/>
                </a:ext>
              </a:extLst>
            </p:cNvPr>
            <p:cNvSpPr txBox="1"/>
            <p:nvPr/>
          </p:nvSpPr>
          <p:spPr>
            <a:xfrm>
              <a:off x="2444854" y="4551028"/>
              <a:ext cx="1264139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FD2F64-906C-10BB-62CC-D249CD6D04AD}"/>
                </a:ext>
              </a:extLst>
            </p:cNvPr>
            <p:cNvSpPr txBox="1"/>
            <p:nvPr/>
          </p:nvSpPr>
          <p:spPr>
            <a:xfrm>
              <a:off x="6664886" y="4558815"/>
              <a:ext cx="1554062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CC1EEE-93FD-18A0-6158-48A7C847CE23}"/>
                </a:ext>
              </a:extLst>
            </p:cNvPr>
            <p:cNvSpPr txBox="1"/>
            <p:nvPr/>
          </p:nvSpPr>
          <p:spPr>
            <a:xfrm>
              <a:off x="8921787" y="4558815"/>
              <a:ext cx="1620090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KevinBrownSpeaks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pic>
          <p:nvPicPr>
            <p:cNvPr id="22" name="Picture 21" descr="A blue logo with a black background&#10;&#10;Description automatically generated">
              <a:extLst>
                <a:ext uri="{FF2B5EF4-FFF2-40B4-BE49-F238E27FC236}">
                  <a16:creationId xmlns:a16="http://schemas.microsoft.com/office/drawing/2014/main" id="{0AE279C5-22D7-0786-5243-C171037C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2634" y="4519915"/>
              <a:ext cx="402578" cy="402578"/>
            </a:xfrm>
            <a:prstGeom prst="rect">
              <a:avLst/>
            </a:prstGeom>
          </p:spPr>
        </p:pic>
        <p:pic>
          <p:nvPicPr>
            <p:cNvPr id="23" name="Picture 22" descr="A blue letter f on a black background&#10;&#10;Description automatically generated">
              <a:extLst>
                <a:ext uri="{FF2B5EF4-FFF2-40B4-BE49-F238E27FC236}">
                  <a16:creationId xmlns:a16="http://schemas.microsoft.com/office/drawing/2014/main" id="{008F71CA-645F-70C5-A452-F3F5B284A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9754" y="4507604"/>
              <a:ext cx="393803" cy="393803"/>
            </a:xfrm>
            <a:prstGeom prst="rect">
              <a:avLst/>
            </a:prstGeom>
          </p:spPr>
        </p:pic>
        <p:pic>
          <p:nvPicPr>
            <p:cNvPr id="24" name="Picture 23" descr="A blue x on a black background&#10;&#10;Description automatically generated">
              <a:extLst>
                <a:ext uri="{FF2B5EF4-FFF2-40B4-BE49-F238E27FC236}">
                  <a16:creationId xmlns:a16="http://schemas.microsoft.com/office/drawing/2014/main" id="{D0CD9B79-3EB0-85B6-1AB0-F69B34B43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2099" y="4575634"/>
              <a:ext cx="571298" cy="321354"/>
            </a:xfrm>
            <a:prstGeom prst="rect">
              <a:avLst/>
            </a:prstGeom>
          </p:spPr>
        </p:pic>
        <p:pic>
          <p:nvPicPr>
            <p:cNvPr id="25" name="Picture 24" descr="A blue letter on a black background&#10;&#10;Description automatically generated">
              <a:extLst>
                <a:ext uri="{FF2B5EF4-FFF2-40B4-BE49-F238E27FC236}">
                  <a16:creationId xmlns:a16="http://schemas.microsoft.com/office/drawing/2014/main" id="{B44D0120-C6EC-8E60-6538-E28E6269C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3616" y="4520740"/>
              <a:ext cx="431142" cy="431142"/>
            </a:xfrm>
            <a:prstGeom prst="rect">
              <a:avLst/>
            </a:prstGeom>
          </p:spPr>
        </p:pic>
      </p:grpSp>
      <p:pic>
        <p:nvPicPr>
          <p:cNvPr id="29" name="Picture 28" descr="A white letter in a circle with dots&#10;&#10;Description automatically generated">
            <a:extLst>
              <a:ext uri="{FF2B5EF4-FFF2-40B4-BE49-F238E27FC236}">
                <a16:creationId xmlns:a16="http://schemas.microsoft.com/office/drawing/2014/main" id="{A59DACA2-3745-1F8C-E6E0-6C3733FEE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8490" y="6028677"/>
            <a:ext cx="602702" cy="613863"/>
          </a:xfrm>
          <a:prstGeom prst="rect">
            <a:avLst/>
          </a:prstGeom>
        </p:spPr>
      </p:pic>
      <p:sp>
        <p:nvSpPr>
          <p:cNvPr id="5" name="Shape 145">
            <a:extLst>
              <a:ext uri="{FF2B5EF4-FFF2-40B4-BE49-F238E27FC236}">
                <a16:creationId xmlns:a16="http://schemas.microsoft.com/office/drawing/2014/main" id="{383CD586-1DCA-8F3F-B3C4-0F9D8A6E180A}"/>
              </a:ext>
            </a:extLst>
          </p:cNvPr>
          <p:cNvSpPr/>
          <p:nvPr/>
        </p:nvSpPr>
        <p:spPr>
          <a:xfrm>
            <a:off x="594355" y="931013"/>
            <a:ext cx="6847562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E9E9E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Text "HERO" to 33777 </a:t>
            </a:r>
          </a:p>
          <a:p>
            <a:r>
              <a:rPr lang="en-US" sz="4800" b="1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to receive updates from Kevin!</a:t>
            </a:r>
            <a:endParaRPr sz="4800" b="1" dirty="0">
              <a:solidFill>
                <a:schemeClr val="bg1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6" name="Picture 5" descr="A picture containing text, sign, red&#10;&#10;Description automatically generated">
            <a:extLst>
              <a:ext uri="{FF2B5EF4-FFF2-40B4-BE49-F238E27FC236}">
                <a16:creationId xmlns:a16="http://schemas.microsoft.com/office/drawing/2014/main" id="{8625048B-F4D8-BC7F-6592-492DA08AC9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58" y="665070"/>
            <a:ext cx="2377217" cy="3589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BD8275-CDAD-6A86-49D0-975D3D313854}"/>
              </a:ext>
            </a:extLst>
          </p:cNvPr>
          <p:cNvSpPr txBox="1"/>
          <p:nvPr/>
        </p:nvSpPr>
        <p:spPr>
          <a:xfrm>
            <a:off x="3571959" y="6080362"/>
            <a:ext cx="512028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KevinBrownSpeaks.com</a:t>
            </a:r>
            <a:endParaRPr lang="en-US" sz="1600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3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BF1DE3-C7B8-1696-07E0-A6223358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374" y="-54142"/>
            <a:ext cx="12451406" cy="6966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B76C3C-EBFD-7017-53CF-0EF6E5041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989" y="1118937"/>
            <a:ext cx="1532021" cy="15320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CE5F3-E036-FAFA-9CE7-24DF1B1A0283}"/>
              </a:ext>
            </a:extLst>
          </p:cNvPr>
          <p:cNvSpPr txBox="1"/>
          <p:nvPr/>
        </p:nvSpPr>
        <p:spPr>
          <a:xfrm>
            <a:off x="5733854" y="1118937"/>
            <a:ext cx="225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FPO</a:t>
            </a:r>
          </a:p>
        </p:txBody>
      </p:sp>
    </p:spTree>
    <p:extLst>
      <p:ext uri="{BB962C8B-B14F-4D97-AF65-F5344CB8AC3E}">
        <p14:creationId xmlns:p14="http://schemas.microsoft.com/office/powerpoint/2010/main" val="1979566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70710-5E8F-75C7-78B1-0E076DEFC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35894A-732E-043E-A851-FC40180BC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493" y="1676377"/>
            <a:ext cx="4351014" cy="4098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11BE0-3A25-BDC2-E96D-90787A046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4" y="518903"/>
            <a:ext cx="6236048" cy="754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D9D14B-EFB4-CCA8-16B7-4F9604F02119}"/>
              </a:ext>
            </a:extLst>
          </p:cNvPr>
          <p:cNvSpPr txBox="1"/>
          <p:nvPr/>
        </p:nvSpPr>
        <p:spPr>
          <a:xfrm>
            <a:off x="5710104" y="2330220"/>
            <a:ext cx="225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FPO</a:t>
            </a:r>
          </a:p>
        </p:txBody>
      </p:sp>
    </p:spTree>
    <p:extLst>
      <p:ext uri="{BB962C8B-B14F-4D97-AF65-F5344CB8AC3E}">
        <p14:creationId xmlns:p14="http://schemas.microsoft.com/office/powerpoint/2010/main" val="64626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8A089-F887-D325-A44E-B6AE79D5C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4F0C9-30D6-2A10-7833-6D64FFE84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101" y="1132429"/>
            <a:ext cx="4875797" cy="4593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0B6F1-F0F1-9F79-B71F-B576F90CECF4}"/>
              </a:ext>
            </a:extLst>
          </p:cNvPr>
          <p:cNvSpPr txBox="1"/>
          <p:nvPr/>
        </p:nvSpPr>
        <p:spPr>
          <a:xfrm>
            <a:off x="5721978" y="2080839"/>
            <a:ext cx="225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FPO</a:t>
            </a:r>
          </a:p>
        </p:txBody>
      </p:sp>
    </p:spTree>
    <p:extLst>
      <p:ext uri="{BB962C8B-B14F-4D97-AF65-F5344CB8AC3E}">
        <p14:creationId xmlns:p14="http://schemas.microsoft.com/office/powerpoint/2010/main" val="1433702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552E3-AF08-77B2-A9C1-3C03F790D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9428EA-F0CC-9CD7-4E7C-895ABA39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374" y="-54142"/>
            <a:ext cx="12451406" cy="6966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CA16DA-D7ED-AF27-2E8A-095C2C11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39" y="4212713"/>
            <a:ext cx="10664042" cy="1845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B77A77-5B65-693E-4285-737CF3534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880" y="4468347"/>
            <a:ext cx="1604898" cy="1511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315F3A-4648-7365-6930-FD5570C1ACC7}"/>
              </a:ext>
            </a:extLst>
          </p:cNvPr>
          <p:cNvSpPr txBox="1"/>
          <p:nvPr/>
        </p:nvSpPr>
        <p:spPr>
          <a:xfrm>
            <a:off x="5593261" y="4612176"/>
            <a:ext cx="225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FPO</a:t>
            </a:r>
          </a:p>
        </p:txBody>
      </p:sp>
    </p:spTree>
    <p:extLst>
      <p:ext uri="{BB962C8B-B14F-4D97-AF65-F5344CB8AC3E}">
        <p14:creationId xmlns:p14="http://schemas.microsoft.com/office/powerpoint/2010/main" val="203410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C8423-614D-D2B9-E6B3-5C54ACDA2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179D3B-F91D-54B4-B5F3-65AF01DB4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703" y="-54142"/>
            <a:ext cx="12451406" cy="69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32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BAC704-8CF6-6908-D068-8C27C914BE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19987"/>
          <a:stretch/>
        </p:blipFill>
        <p:spPr>
          <a:xfrm>
            <a:off x="-15964" y="0"/>
            <a:ext cx="1220796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E7CA34-0EBF-23CC-B04C-FDC90E04EA30}"/>
              </a:ext>
            </a:extLst>
          </p:cNvPr>
          <p:cNvSpPr/>
          <p:nvPr/>
        </p:nvSpPr>
        <p:spPr>
          <a:xfrm>
            <a:off x="-15964" y="4823263"/>
            <a:ext cx="12207964" cy="980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0B83EC-6C07-2507-3922-F7907371B41A}"/>
              </a:ext>
            </a:extLst>
          </p:cNvPr>
          <p:cNvGrpSpPr/>
          <p:nvPr/>
        </p:nvGrpSpPr>
        <p:grpSpPr>
          <a:xfrm>
            <a:off x="1932634" y="5100201"/>
            <a:ext cx="9011290" cy="444278"/>
            <a:chOff x="1932634" y="4507604"/>
            <a:chExt cx="8609243" cy="4442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8980D1C-4FDD-5E58-AE62-7BFDB8AAD1C5}"/>
                </a:ext>
              </a:extLst>
            </p:cNvPr>
            <p:cNvSpPr txBox="1"/>
            <p:nvPr/>
          </p:nvSpPr>
          <p:spPr>
            <a:xfrm>
              <a:off x="4375239" y="4556422"/>
              <a:ext cx="1482012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KBHeroSpeaker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11F677-0E81-A7D2-FCBC-530C6CE7778C}"/>
                </a:ext>
              </a:extLst>
            </p:cNvPr>
            <p:cNvSpPr txBox="1"/>
            <p:nvPr/>
          </p:nvSpPr>
          <p:spPr>
            <a:xfrm>
              <a:off x="2444854" y="4551028"/>
              <a:ext cx="1264139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A462A2-A544-3DAD-B502-FFFDD1A16BDB}"/>
                </a:ext>
              </a:extLst>
            </p:cNvPr>
            <p:cNvSpPr txBox="1"/>
            <p:nvPr/>
          </p:nvSpPr>
          <p:spPr>
            <a:xfrm>
              <a:off x="6664886" y="4558815"/>
              <a:ext cx="1554062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HeroSpeaker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0EEF6E-38FD-843B-2422-723DF8BD46B1}"/>
                </a:ext>
              </a:extLst>
            </p:cNvPr>
            <p:cNvSpPr txBox="1"/>
            <p:nvPr/>
          </p:nvSpPr>
          <p:spPr>
            <a:xfrm>
              <a:off x="8921787" y="4558815"/>
              <a:ext cx="1620090" cy="3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rgbClr val="0F52B9"/>
                  </a:solidFill>
                  <a:latin typeface="Futura Std Book" panose="020B0502020204020303" pitchFamily="34" charset="0"/>
                </a:rPr>
                <a:t>@</a:t>
              </a:r>
              <a:r>
                <a:rPr lang="en-US" sz="1200" dirty="0" err="1">
                  <a:solidFill>
                    <a:srgbClr val="0F52B9"/>
                  </a:solidFill>
                  <a:latin typeface="Futura Std Book" panose="020B0502020204020303" pitchFamily="34" charset="0"/>
                </a:rPr>
                <a:t>KevinBrownSpeaks</a:t>
              </a:r>
              <a:endParaRPr lang="en-US" sz="1200" dirty="0">
                <a:solidFill>
                  <a:srgbClr val="0F52B9"/>
                </a:solidFill>
                <a:latin typeface="Futura Std Book" panose="020B0502020204020303" pitchFamily="34" charset="0"/>
              </a:endParaRPr>
            </a:p>
          </p:txBody>
        </p:sp>
        <p:pic>
          <p:nvPicPr>
            <p:cNvPr id="22" name="Picture 21" descr="A blue logo with a black background&#10;&#10;Description automatically generated">
              <a:extLst>
                <a:ext uri="{FF2B5EF4-FFF2-40B4-BE49-F238E27FC236}">
                  <a16:creationId xmlns:a16="http://schemas.microsoft.com/office/drawing/2014/main" id="{4C5FDACC-7EA7-669B-EEC8-EBCDB922F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2634" y="4519915"/>
              <a:ext cx="402578" cy="402578"/>
            </a:xfrm>
            <a:prstGeom prst="rect">
              <a:avLst/>
            </a:prstGeom>
          </p:spPr>
        </p:pic>
        <p:pic>
          <p:nvPicPr>
            <p:cNvPr id="23" name="Picture 22" descr="A blue letter f on a black background&#10;&#10;Description automatically generated">
              <a:extLst>
                <a:ext uri="{FF2B5EF4-FFF2-40B4-BE49-F238E27FC236}">
                  <a16:creationId xmlns:a16="http://schemas.microsoft.com/office/drawing/2014/main" id="{901BF093-0390-D48E-942D-7C5632F66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9754" y="4507604"/>
              <a:ext cx="393803" cy="393803"/>
            </a:xfrm>
            <a:prstGeom prst="rect">
              <a:avLst/>
            </a:prstGeom>
          </p:spPr>
        </p:pic>
        <p:pic>
          <p:nvPicPr>
            <p:cNvPr id="24" name="Picture 23" descr="A blue x on a black background&#10;&#10;Description automatically generated">
              <a:extLst>
                <a:ext uri="{FF2B5EF4-FFF2-40B4-BE49-F238E27FC236}">
                  <a16:creationId xmlns:a16="http://schemas.microsoft.com/office/drawing/2014/main" id="{4114832E-56AA-9750-8019-BCDF57A2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2099" y="4575634"/>
              <a:ext cx="571298" cy="321354"/>
            </a:xfrm>
            <a:prstGeom prst="rect">
              <a:avLst/>
            </a:prstGeom>
          </p:spPr>
        </p:pic>
        <p:pic>
          <p:nvPicPr>
            <p:cNvPr id="25" name="Picture 24" descr="A blue letter on a black background&#10;&#10;Description automatically generated">
              <a:extLst>
                <a:ext uri="{FF2B5EF4-FFF2-40B4-BE49-F238E27FC236}">
                  <a16:creationId xmlns:a16="http://schemas.microsoft.com/office/drawing/2014/main" id="{EED192CB-EF62-B4EC-BEC3-80599324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3616" y="4520740"/>
              <a:ext cx="431142" cy="431142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D306B5D-8C3C-E66A-2D9E-1F301464366A}"/>
              </a:ext>
            </a:extLst>
          </p:cNvPr>
          <p:cNvSpPr txBox="1"/>
          <p:nvPr/>
        </p:nvSpPr>
        <p:spPr>
          <a:xfrm>
            <a:off x="3527878" y="6073281"/>
            <a:ext cx="512028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Send questions to </a:t>
            </a:r>
            <a:r>
              <a:rPr lang="en-US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Kevin@KevinBrownSpeaks.com</a:t>
            </a:r>
            <a:endParaRPr lang="en-US" sz="1600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29" name="Picture 28" descr="A white letter in a circle with dots&#10;&#10;Description automatically generated">
            <a:extLst>
              <a:ext uri="{FF2B5EF4-FFF2-40B4-BE49-F238E27FC236}">
                <a16:creationId xmlns:a16="http://schemas.microsoft.com/office/drawing/2014/main" id="{7DBCF1E1-E56B-5C42-E45D-2A4962F43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8490" y="6028677"/>
            <a:ext cx="602702" cy="613863"/>
          </a:xfrm>
          <a:prstGeom prst="rect">
            <a:avLst/>
          </a:prstGeom>
        </p:spPr>
      </p:pic>
      <p:pic>
        <p:nvPicPr>
          <p:cNvPr id="34" name="Picture 3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9B658B3-B9CF-8CAE-E8EA-D727D191FA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9824" y="1136855"/>
            <a:ext cx="5572352" cy="25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9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rectangle with a blue border&#10;&#10;Description automatically generated">
            <a:extLst>
              <a:ext uri="{FF2B5EF4-FFF2-40B4-BE49-F238E27FC236}">
                <a16:creationId xmlns:a16="http://schemas.microsoft.com/office/drawing/2014/main" id="{67C35930-2B01-497F-5810-830B9A09FE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6"/>
            <a:ext cx="12207964" cy="6846364"/>
          </a:xfrm>
          <a:prstGeom prst="rect">
            <a:avLst/>
          </a:prstGeom>
        </p:spPr>
      </p:pic>
      <p:pic>
        <p:nvPicPr>
          <p:cNvPr id="5" name="Picture 4" descr="A white letter in a circle with dots&#10;&#10;Description automatically generated">
            <a:extLst>
              <a:ext uri="{FF2B5EF4-FFF2-40B4-BE49-F238E27FC236}">
                <a16:creationId xmlns:a16="http://schemas.microsoft.com/office/drawing/2014/main" id="{F8B27CAC-1EE5-1CAA-1E39-959B0C689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527" y="1382752"/>
            <a:ext cx="1180946" cy="1202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00C4B-8CFC-E14A-2F09-73298FC56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213" y="3084141"/>
            <a:ext cx="7643404" cy="9249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C07DA80-DF7D-ED8C-05F7-3B5153E0E110}"/>
              </a:ext>
            </a:extLst>
          </p:cNvPr>
          <p:cNvGrpSpPr/>
          <p:nvPr/>
        </p:nvGrpSpPr>
        <p:grpSpPr>
          <a:xfrm>
            <a:off x="2563915" y="4733194"/>
            <a:ext cx="7146540" cy="832468"/>
            <a:chOff x="3375323" y="5485515"/>
            <a:chExt cx="5563666" cy="6480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B0536BE-A9A8-E9B1-F2EA-82BD160CCEA1}"/>
                </a:ext>
              </a:extLst>
            </p:cNvPr>
            <p:cNvGrpSpPr/>
            <p:nvPr/>
          </p:nvGrpSpPr>
          <p:grpSpPr>
            <a:xfrm>
              <a:off x="4543243" y="5499994"/>
              <a:ext cx="1596575" cy="630902"/>
              <a:chOff x="3115994" y="4514126"/>
              <a:chExt cx="1596575" cy="63090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8F4B51-1209-F270-5697-BEC338A8A520}"/>
                  </a:ext>
                </a:extLst>
              </p:cNvPr>
              <p:cNvSpPr txBox="1"/>
              <p:nvPr/>
            </p:nvSpPr>
            <p:spPr>
              <a:xfrm>
                <a:off x="3115994" y="4878964"/>
                <a:ext cx="1596575" cy="266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@</a:t>
                </a:r>
                <a:r>
                  <a:rPr lang="en-US" sz="1200" dirty="0" err="1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KBHeroSpeaker</a:t>
                </a:r>
                <a:endParaRPr lang="en-US" sz="1200" dirty="0">
                  <a:solidFill>
                    <a:schemeClr val="bg1"/>
                  </a:solidFill>
                  <a:latin typeface="Futura Std Book" panose="020B0502020204020303" pitchFamily="34" charset="0"/>
                </a:endParaRPr>
              </a:p>
            </p:txBody>
          </p:sp>
          <p:pic>
            <p:nvPicPr>
              <p:cNvPr id="11" name="Picture 10" descr="A white letter f on a black background&#10;&#10;Description automatically generated">
                <a:extLst>
                  <a:ext uri="{FF2B5EF4-FFF2-40B4-BE49-F238E27FC236}">
                    <a16:creationId xmlns:a16="http://schemas.microsoft.com/office/drawing/2014/main" id="{A59280CB-EC5D-0060-ABF1-95A477B0C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65375" y="4514126"/>
                <a:ext cx="296805" cy="29680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FF1FEFA-481C-44C1-E3F4-5422F496AFA3}"/>
                </a:ext>
              </a:extLst>
            </p:cNvPr>
            <p:cNvGrpSpPr/>
            <p:nvPr/>
          </p:nvGrpSpPr>
          <p:grpSpPr>
            <a:xfrm>
              <a:off x="3375323" y="5499995"/>
              <a:ext cx="1380266" cy="624838"/>
              <a:chOff x="2294907" y="4514127"/>
              <a:chExt cx="1380266" cy="624838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0FA324-8CBF-92F2-F9C6-AB5CDA91A588}"/>
                  </a:ext>
                </a:extLst>
              </p:cNvPr>
              <p:cNvSpPr txBox="1"/>
              <p:nvPr/>
            </p:nvSpPr>
            <p:spPr>
              <a:xfrm>
                <a:off x="2294907" y="4872901"/>
                <a:ext cx="1380266" cy="266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@</a:t>
                </a:r>
                <a:r>
                  <a:rPr lang="en-US" sz="1200" dirty="0" err="1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HeroSpeaker</a:t>
                </a:r>
                <a:endParaRPr lang="en-US" sz="1200" dirty="0">
                  <a:solidFill>
                    <a:schemeClr val="bg1"/>
                  </a:solidFill>
                  <a:latin typeface="Futura Std Book" panose="020B0502020204020303" pitchFamily="34" charset="0"/>
                </a:endParaRPr>
              </a:p>
            </p:txBody>
          </p:sp>
          <p:pic>
            <p:nvPicPr>
              <p:cNvPr id="12" name="Picture 11" descr="A logo of a camera&#10;&#10;Description automatically generated">
                <a:extLst>
                  <a:ext uri="{FF2B5EF4-FFF2-40B4-BE49-F238E27FC236}">
                    <a16:creationId xmlns:a16="http://schemas.microsoft.com/office/drawing/2014/main" id="{15B98BFB-A76A-FF41-0B28-DC1ACD8A6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6638" y="4514127"/>
                <a:ext cx="296805" cy="29680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2496A36-EBF4-44FB-D8FF-4DE8AD5C9BB6}"/>
                </a:ext>
              </a:extLst>
            </p:cNvPr>
            <p:cNvGrpSpPr/>
            <p:nvPr/>
          </p:nvGrpSpPr>
          <p:grpSpPr>
            <a:xfrm>
              <a:off x="7039369" y="5485515"/>
              <a:ext cx="1899620" cy="648088"/>
              <a:chOff x="4952279" y="4499647"/>
              <a:chExt cx="1899620" cy="64808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3D081D-D271-1E41-BD43-11F8D369A35E}"/>
                  </a:ext>
                </a:extLst>
              </p:cNvPr>
              <p:cNvSpPr txBox="1"/>
              <p:nvPr/>
            </p:nvSpPr>
            <p:spPr>
              <a:xfrm>
                <a:off x="4952279" y="4881671"/>
                <a:ext cx="1899620" cy="266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@</a:t>
                </a:r>
                <a:r>
                  <a:rPr lang="en-US" sz="1200" dirty="0" err="1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KevinBrownSpeaks</a:t>
                </a:r>
                <a:endParaRPr lang="en-US" sz="1200" dirty="0">
                  <a:solidFill>
                    <a:schemeClr val="bg1"/>
                  </a:solidFill>
                  <a:latin typeface="Futura Std Book" panose="020B0502020204020303" pitchFamily="34" charset="0"/>
                </a:endParaRPr>
              </a:p>
            </p:txBody>
          </p:sp>
          <p:pic>
            <p:nvPicPr>
              <p:cNvPr id="13" name="Picture 12" descr="A white letter on a black background&#10;&#10;Description automatically generated">
                <a:extLst>
                  <a:ext uri="{FF2B5EF4-FFF2-40B4-BE49-F238E27FC236}">
                    <a16:creationId xmlns:a16="http://schemas.microsoft.com/office/drawing/2014/main" id="{36CA24EE-9F50-196A-7FFD-01958C222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43893" y="4499647"/>
                <a:ext cx="325517" cy="325517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F30A0F3-6B66-FC54-E00A-614F08C1E705}"/>
                </a:ext>
              </a:extLst>
            </p:cNvPr>
            <p:cNvGrpSpPr/>
            <p:nvPr/>
          </p:nvGrpSpPr>
          <p:grpSpPr>
            <a:xfrm>
              <a:off x="5826544" y="5510760"/>
              <a:ext cx="1596575" cy="622830"/>
              <a:chOff x="4136544" y="4524892"/>
              <a:chExt cx="1596575" cy="6228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E75FE0-4DED-0845-2D97-85E246394642}"/>
                  </a:ext>
                </a:extLst>
              </p:cNvPr>
              <p:cNvSpPr txBox="1"/>
              <p:nvPr/>
            </p:nvSpPr>
            <p:spPr>
              <a:xfrm>
                <a:off x="4136544" y="4881658"/>
                <a:ext cx="1596575" cy="266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@</a:t>
                </a:r>
                <a:r>
                  <a:rPr lang="en-US" sz="1200" dirty="0" err="1">
                    <a:solidFill>
                      <a:schemeClr val="bg1"/>
                    </a:solidFill>
                    <a:latin typeface="Futura Std Book" panose="020B0502020204020303" pitchFamily="34" charset="0"/>
                  </a:rPr>
                  <a:t>HeroSpeaker</a:t>
                </a:r>
                <a:endParaRPr lang="en-US" sz="1200" dirty="0">
                  <a:solidFill>
                    <a:schemeClr val="bg1"/>
                  </a:solidFill>
                  <a:latin typeface="Futura Std Book" panose="020B0502020204020303" pitchFamily="34" charset="0"/>
                </a:endParaRPr>
              </a:p>
            </p:txBody>
          </p:sp>
          <p:pic>
            <p:nvPicPr>
              <p:cNvPr id="14" name="Picture 13" descr="A white x on a black background&#10;&#10;Description automatically generated">
                <a:extLst>
                  <a:ext uri="{FF2B5EF4-FFF2-40B4-BE49-F238E27FC236}">
                    <a16:creationId xmlns:a16="http://schemas.microsoft.com/office/drawing/2014/main" id="{950F7FF0-85F6-A6E8-F5BE-E065FA862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12569" y="4524892"/>
                <a:ext cx="444525" cy="250046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590807F-19EC-9416-B786-017B995EABC6}"/>
              </a:ext>
            </a:extLst>
          </p:cNvPr>
          <p:cNvSpPr txBox="1"/>
          <p:nvPr/>
        </p:nvSpPr>
        <p:spPr>
          <a:xfrm>
            <a:off x="3527878" y="6262992"/>
            <a:ext cx="5120280" cy="34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Futura Std Book" panose="020B0502020204020303" pitchFamily="34" charset="0"/>
              </a:rPr>
              <a:t>Send questions to </a:t>
            </a:r>
            <a:r>
              <a:rPr lang="en-US" sz="12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Kevin@KevinBrownSpeaks.com</a:t>
            </a:r>
            <a:endParaRPr lang="en-US" sz="1200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677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365</Words>
  <Application>Microsoft Macintosh PowerPoint</Application>
  <PresentationFormat>Widescreen</PresentationFormat>
  <Paragraphs>54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Futura</vt:lpstr>
      <vt:lpstr>Futura Std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Layne Bormann</dc:creator>
  <cp:lastModifiedBy>Sara Lamason</cp:lastModifiedBy>
  <cp:revision>14</cp:revision>
  <dcterms:created xsi:type="dcterms:W3CDTF">2024-09-04T14:49:35Z</dcterms:created>
  <dcterms:modified xsi:type="dcterms:W3CDTF">2024-11-23T00:47:56Z</dcterms:modified>
</cp:coreProperties>
</file>