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62" r:id="rId2"/>
  </p:sldIdLst>
  <p:sldSz cx="5029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2B9"/>
    <a:srgbClr val="243A8E"/>
    <a:srgbClr val="222C3B"/>
    <a:srgbClr val="87A9DC"/>
    <a:srgbClr val="FFFFFF"/>
    <a:srgbClr val="FAD76B"/>
    <a:srgbClr val="26ABE2"/>
    <a:srgbClr val="FFE55F"/>
    <a:srgbClr val="251FAD"/>
    <a:srgbClr val="300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20"/>
    <p:restoredTop sz="94861"/>
  </p:normalViewPr>
  <p:slideViewPr>
    <p:cSldViewPr snapToGrid="0">
      <p:cViewPr>
        <p:scale>
          <a:sx n="241" d="100"/>
          <a:sy n="241" d="100"/>
        </p:scale>
        <p:origin x="3112"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F5786-1A6C-F34B-BAD5-608D07A1F7E2}" type="datetimeFigureOut">
              <a:rPr lang="en-US" smtClean="0"/>
              <a:t>11/22/24</a:t>
            </a:fld>
            <a:endParaRPr lang="en-US"/>
          </a:p>
        </p:txBody>
      </p:sp>
      <p:sp>
        <p:nvSpPr>
          <p:cNvPr id="4" name="Slide Image Placeholder 3"/>
          <p:cNvSpPr>
            <a:spLocks noGrp="1" noRot="1" noChangeAspect="1"/>
          </p:cNvSpPr>
          <p:nvPr>
            <p:ph type="sldImg" idx="2"/>
          </p:nvPr>
        </p:nvSpPr>
        <p:spPr>
          <a:xfrm>
            <a:off x="2430463" y="1143000"/>
            <a:ext cx="1997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B1D74-BFF0-7844-980A-A2A45845DD77}" type="slidenum">
              <a:rPr lang="en-US" smtClean="0"/>
              <a:t>‹#›</a:t>
            </a:fld>
            <a:endParaRPr lang="en-US"/>
          </a:p>
        </p:txBody>
      </p:sp>
    </p:spTree>
    <p:extLst>
      <p:ext uri="{BB962C8B-B14F-4D97-AF65-F5344CB8AC3E}">
        <p14:creationId xmlns:p14="http://schemas.microsoft.com/office/powerpoint/2010/main" val="3176470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50" dirty="0"/>
          </a:p>
        </p:txBody>
      </p:sp>
      <p:sp>
        <p:nvSpPr>
          <p:cNvPr id="4" name="Slide Number Placeholder 3"/>
          <p:cNvSpPr>
            <a:spLocks noGrp="1"/>
          </p:cNvSpPr>
          <p:nvPr>
            <p:ph type="sldNum" sz="quarter" idx="5"/>
          </p:nvPr>
        </p:nvSpPr>
        <p:spPr/>
        <p:txBody>
          <a:bodyPr/>
          <a:lstStyle/>
          <a:p>
            <a:fld id="{165B1D74-BFF0-7844-980A-A2A45845DD77}" type="slidenum">
              <a:rPr lang="en-US" smtClean="0"/>
              <a:t>1</a:t>
            </a:fld>
            <a:endParaRPr lang="en-US"/>
          </a:p>
        </p:txBody>
      </p:sp>
    </p:spTree>
    <p:extLst>
      <p:ext uri="{BB962C8B-B14F-4D97-AF65-F5344CB8AC3E}">
        <p14:creationId xmlns:p14="http://schemas.microsoft.com/office/powerpoint/2010/main" val="39880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190" y="1272011"/>
            <a:ext cx="4274820" cy="2705947"/>
          </a:xfrm>
        </p:spPr>
        <p:txBody>
          <a:bodyPr anchor="b"/>
          <a:lstStyle>
            <a:lvl1pPr algn="ctr">
              <a:defRPr sz="3300"/>
            </a:lvl1pPr>
          </a:lstStyle>
          <a:p>
            <a:r>
              <a:rPr lang="en-US"/>
              <a:t>Click to edit Master title style</a:t>
            </a:r>
            <a:endParaRPr lang="en-US" dirty="0"/>
          </a:p>
        </p:txBody>
      </p:sp>
      <p:sp>
        <p:nvSpPr>
          <p:cNvPr id="3" name="Subtitle 2"/>
          <p:cNvSpPr>
            <a:spLocks noGrp="1"/>
          </p:cNvSpPr>
          <p:nvPr>
            <p:ph type="subTitle" idx="1"/>
          </p:nvPr>
        </p:nvSpPr>
        <p:spPr>
          <a:xfrm>
            <a:off x="628650" y="4082310"/>
            <a:ext cx="3771900" cy="1876530"/>
          </a:xfrm>
        </p:spPr>
        <p:txBody>
          <a:bodyPr/>
          <a:lstStyle>
            <a:lvl1pPr marL="0" indent="0" algn="ctr">
              <a:buNone/>
              <a:defRPr sz="1320"/>
            </a:lvl1pPr>
            <a:lvl2pPr marL="251460" indent="0" algn="ctr">
              <a:buNone/>
              <a:defRPr sz="1100"/>
            </a:lvl2pPr>
            <a:lvl3pPr marL="502920" indent="0" algn="ctr">
              <a:buNone/>
              <a:defRPr sz="990"/>
            </a:lvl3pPr>
            <a:lvl4pPr marL="754380" indent="0" algn="ctr">
              <a:buNone/>
              <a:defRPr sz="880"/>
            </a:lvl4pPr>
            <a:lvl5pPr marL="1005840" indent="0" algn="ctr">
              <a:buNone/>
              <a:defRPr sz="880"/>
            </a:lvl5pPr>
            <a:lvl6pPr marL="1257300" indent="0" algn="ctr">
              <a:buNone/>
              <a:defRPr sz="880"/>
            </a:lvl6pPr>
            <a:lvl7pPr marL="1508760" indent="0" algn="ctr">
              <a:buNone/>
              <a:defRPr sz="880"/>
            </a:lvl7pPr>
            <a:lvl8pPr marL="1760220" indent="0" algn="ctr">
              <a:buNone/>
              <a:defRPr sz="880"/>
            </a:lvl8pPr>
            <a:lvl9pPr marL="2011680" indent="0" algn="ctr">
              <a:buNone/>
              <a:defRPr sz="8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0802A6-B920-A440-8B1E-77B89017D275}"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399898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802A6-B920-A440-8B1E-77B89017D275}"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29895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99022" y="413808"/>
            <a:ext cx="1084421"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758" y="413808"/>
            <a:ext cx="3190399"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802A6-B920-A440-8B1E-77B89017D275}"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111439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802A6-B920-A440-8B1E-77B89017D275}"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408745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3138" y="1937705"/>
            <a:ext cx="4337685" cy="3233102"/>
          </a:xfrm>
        </p:spPr>
        <p:txBody>
          <a:bodyPr anchor="b"/>
          <a:lstStyle>
            <a:lvl1pPr>
              <a:defRPr sz="3300"/>
            </a:lvl1pPr>
          </a:lstStyle>
          <a:p>
            <a:r>
              <a:rPr lang="en-US"/>
              <a:t>Click to edit Master title style</a:t>
            </a:r>
            <a:endParaRPr lang="en-US" dirty="0"/>
          </a:p>
        </p:txBody>
      </p:sp>
      <p:sp>
        <p:nvSpPr>
          <p:cNvPr id="3" name="Text Placeholder 2"/>
          <p:cNvSpPr>
            <a:spLocks noGrp="1"/>
          </p:cNvSpPr>
          <p:nvPr>
            <p:ph type="body" idx="1"/>
          </p:nvPr>
        </p:nvSpPr>
        <p:spPr>
          <a:xfrm>
            <a:off x="343138" y="5201393"/>
            <a:ext cx="4337685" cy="1700212"/>
          </a:xfrm>
        </p:spPr>
        <p:txBody>
          <a:bodyPr/>
          <a:lstStyle>
            <a:lvl1pPr marL="0" indent="0">
              <a:buNone/>
              <a:defRPr sz="1320">
                <a:solidFill>
                  <a:schemeClr val="tx1">
                    <a:tint val="82000"/>
                  </a:schemeClr>
                </a:solidFill>
              </a:defRPr>
            </a:lvl1pPr>
            <a:lvl2pPr marL="251460" indent="0">
              <a:buNone/>
              <a:defRPr sz="1100">
                <a:solidFill>
                  <a:schemeClr val="tx1">
                    <a:tint val="82000"/>
                  </a:schemeClr>
                </a:solidFill>
              </a:defRPr>
            </a:lvl2pPr>
            <a:lvl3pPr marL="502920" indent="0">
              <a:buNone/>
              <a:defRPr sz="990">
                <a:solidFill>
                  <a:schemeClr val="tx1">
                    <a:tint val="82000"/>
                  </a:schemeClr>
                </a:solidFill>
              </a:defRPr>
            </a:lvl3pPr>
            <a:lvl4pPr marL="754380" indent="0">
              <a:buNone/>
              <a:defRPr sz="880">
                <a:solidFill>
                  <a:schemeClr val="tx1">
                    <a:tint val="82000"/>
                  </a:schemeClr>
                </a:solidFill>
              </a:defRPr>
            </a:lvl4pPr>
            <a:lvl5pPr marL="1005840" indent="0">
              <a:buNone/>
              <a:defRPr sz="880">
                <a:solidFill>
                  <a:schemeClr val="tx1">
                    <a:tint val="82000"/>
                  </a:schemeClr>
                </a:solidFill>
              </a:defRPr>
            </a:lvl5pPr>
            <a:lvl6pPr marL="1257300" indent="0">
              <a:buNone/>
              <a:defRPr sz="880">
                <a:solidFill>
                  <a:schemeClr val="tx1">
                    <a:tint val="82000"/>
                  </a:schemeClr>
                </a:solidFill>
              </a:defRPr>
            </a:lvl6pPr>
            <a:lvl7pPr marL="1508760" indent="0">
              <a:buNone/>
              <a:defRPr sz="880">
                <a:solidFill>
                  <a:schemeClr val="tx1">
                    <a:tint val="82000"/>
                  </a:schemeClr>
                </a:solidFill>
              </a:defRPr>
            </a:lvl7pPr>
            <a:lvl8pPr marL="1760220" indent="0">
              <a:buNone/>
              <a:defRPr sz="880">
                <a:solidFill>
                  <a:schemeClr val="tx1">
                    <a:tint val="82000"/>
                  </a:schemeClr>
                </a:solidFill>
              </a:defRPr>
            </a:lvl8pPr>
            <a:lvl9pPr marL="2011680" indent="0">
              <a:buNone/>
              <a:defRPr sz="8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0802A6-B920-A440-8B1E-77B89017D275}" type="datetimeFigureOut">
              <a:rPr lang="en-US" smtClean="0"/>
              <a:t>11/22/24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1264938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5758" y="2069042"/>
            <a:ext cx="213741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46033" y="2069042"/>
            <a:ext cx="213741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0802A6-B920-A440-8B1E-77B89017D275}" type="datetimeFigureOut">
              <a:rPr lang="en-US" smtClean="0"/>
              <a:t>11/22/24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287122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6413" y="413810"/>
            <a:ext cx="4337685"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6413" y="1905318"/>
            <a:ext cx="2127587" cy="933767"/>
          </a:xfrm>
        </p:spPr>
        <p:txBody>
          <a:bodyPr anchor="b"/>
          <a:lstStyle>
            <a:lvl1pPr marL="0" indent="0">
              <a:buNone/>
              <a:defRPr sz="1320" b="1"/>
            </a:lvl1pPr>
            <a:lvl2pPr marL="251460" indent="0">
              <a:buNone/>
              <a:defRPr sz="1100" b="1"/>
            </a:lvl2pPr>
            <a:lvl3pPr marL="502920" indent="0">
              <a:buNone/>
              <a:defRPr sz="990" b="1"/>
            </a:lvl3pPr>
            <a:lvl4pPr marL="754380" indent="0">
              <a:buNone/>
              <a:defRPr sz="880" b="1"/>
            </a:lvl4pPr>
            <a:lvl5pPr marL="1005840" indent="0">
              <a:buNone/>
              <a:defRPr sz="880" b="1"/>
            </a:lvl5pPr>
            <a:lvl6pPr marL="1257300" indent="0">
              <a:buNone/>
              <a:defRPr sz="880" b="1"/>
            </a:lvl6pPr>
            <a:lvl7pPr marL="1508760" indent="0">
              <a:buNone/>
              <a:defRPr sz="880" b="1"/>
            </a:lvl7pPr>
            <a:lvl8pPr marL="1760220" indent="0">
              <a:buNone/>
              <a:defRPr sz="880" b="1"/>
            </a:lvl8pPr>
            <a:lvl9pPr marL="2011680" indent="0">
              <a:buNone/>
              <a:defRPr sz="880" b="1"/>
            </a:lvl9pPr>
          </a:lstStyle>
          <a:p>
            <a:pPr lvl="0"/>
            <a:r>
              <a:rPr lang="en-US"/>
              <a:t>Click to edit Master text styles</a:t>
            </a:r>
          </a:p>
        </p:txBody>
      </p:sp>
      <p:sp>
        <p:nvSpPr>
          <p:cNvPr id="4" name="Content Placeholder 3"/>
          <p:cNvSpPr>
            <a:spLocks noGrp="1"/>
          </p:cNvSpPr>
          <p:nvPr>
            <p:ph sz="half" idx="2"/>
          </p:nvPr>
        </p:nvSpPr>
        <p:spPr>
          <a:xfrm>
            <a:off x="346413" y="2839085"/>
            <a:ext cx="2127587"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46033" y="1905318"/>
            <a:ext cx="2138065" cy="933767"/>
          </a:xfrm>
        </p:spPr>
        <p:txBody>
          <a:bodyPr anchor="b"/>
          <a:lstStyle>
            <a:lvl1pPr marL="0" indent="0">
              <a:buNone/>
              <a:defRPr sz="1320" b="1"/>
            </a:lvl1pPr>
            <a:lvl2pPr marL="251460" indent="0">
              <a:buNone/>
              <a:defRPr sz="1100" b="1"/>
            </a:lvl2pPr>
            <a:lvl3pPr marL="502920" indent="0">
              <a:buNone/>
              <a:defRPr sz="990" b="1"/>
            </a:lvl3pPr>
            <a:lvl4pPr marL="754380" indent="0">
              <a:buNone/>
              <a:defRPr sz="880" b="1"/>
            </a:lvl4pPr>
            <a:lvl5pPr marL="1005840" indent="0">
              <a:buNone/>
              <a:defRPr sz="880" b="1"/>
            </a:lvl5pPr>
            <a:lvl6pPr marL="1257300" indent="0">
              <a:buNone/>
              <a:defRPr sz="880" b="1"/>
            </a:lvl6pPr>
            <a:lvl7pPr marL="1508760" indent="0">
              <a:buNone/>
              <a:defRPr sz="880" b="1"/>
            </a:lvl7pPr>
            <a:lvl8pPr marL="1760220" indent="0">
              <a:buNone/>
              <a:defRPr sz="880" b="1"/>
            </a:lvl8pPr>
            <a:lvl9pPr marL="2011680" indent="0">
              <a:buNone/>
              <a:defRPr sz="880" b="1"/>
            </a:lvl9pPr>
          </a:lstStyle>
          <a:p>
            <a:pPr lvl="0"/>
            <a:r>
              <a:rPr lang="en-US"/>
              <a:t>Click to edit Master text styles</a:t>
            </a:r>
          </a:p>
        </p:txBody>
      </p:sp>
      <p:sp>
        <p:nvSpPr>
          <p:cNvPr id="6" name="Content Placeholder 5"/>
          <p:cNvSpPr>
            <a:spLocks noGrp="1"/>
          </p:cNvSpPr>
          <p:nvPr>
            <p:ph sz="quarter" idx="4"/>
          </p:nvPr>
        </p:nvSpPr>
        <p:spPr>
          <a:xfrm>
            <a:off x="2546033" y="2839085"/>
            <a:ext cx="2138065"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802A6-B920-A440-8B1E-77B89017D275}" type="datetimeFigureOut">
              <a:rPr lang="en-US" smtClean="0"/>
              <a:t>11/22/24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327163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0802A6-B920-A440-8B1E-77B89017D275}" type="datetimeFigureOut">
              <a:rPr lang="en-US" smtClean="0"/>
              <a:t>11/22/24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57104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802A6-B920-A440-8B1E-77B89017D275}" type="datetimeFigureOut">
              <a:rPr lang="en-US" smtClean="0"/>
              <a:t>11/22/24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308879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3" y="518160"/>
            <a:ext cx="1622048" cy="1813560"/>
          </a:xfrm>
        </p:spPr>
        <p:txBody>
          <a:bodyPr anchor="b"/>
          <a:lstStyle>
            <a:lvl1pPr>
              <a:defRPr sz="1760"/>
            </a:lvl1pPr>
          </a:lstStyle>
          <a:p>
            <a:r>
              <a:rPr lang="en-US"/>
              <a:t>Click to edit Master title style</a:t>
            </a:r>
            <a:endParaRPr lang="en-US" dirty="0"/>
          </a:p>
        </p:txBody>
      </p:sp>
      <p:sp>
        <p:nvSpPr>
          <p:cNvPr id="3" name="Content Placeholder 2"/>
          <p:cNvSpPr>
            <a:spLocks noGrp="1"/>
          </p:cNvSpPr>
          <p:nvPr>
            <p:ph idx="1"/>
          </p:nvPr>
        </p:nvSpPr>
        <p:spPr>
          <a:xfrm>
            <a:off x="2138065" y="1119083"/>
            <a:ext cx="2546033" cy="5523442"/>
          </a:xfrm>
        </p:spPr>
        <p:txBody>
          <a:bodyPr/>
          <a:lstStyle>
            <a:lvl1pPr>
              <a:defRPr sz="1760"/>
            </a:lvl1pPr>
            <a:lvl2pPr>
              <a:defRPr sz="1540"/>
            </a:lvl2pPr>
            <a:lvl3pPr>
              <a:defRPr sz="132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6413" y="2331720"/>
            <a:ext cx="1622048" cy="4319800"/>
          </a:xfrm>
        </p:spPr>
        <p:txBody>
          <a:bodyPr/>
          <a:lstStyle>
            <a:lvl1pPr marL="0" indent="0">
              <a:buNone/>
              <a:defRPr sz="880"/>
            </a:lvl1pPr>
            <a:lvl2pPr marL="251460" indent="0">
              <a:buNone/>
              <a:defRPr sz="770"/>
            </a:lvl2pPr>
            <a:lvl3pPr marL="502920" indent="0">
              <a:buNone/>
              <a:defRPr sz="660"/>
            </a:lvl3pPr>
            <a:lvl4pPr marL="754380" indent="0">
              <a:buNone/>
              <a:defRPr sz="550"/>
            </a:lvl4pPr>
            <a:lvl5pPr marL="1005840" indent="0">
              <a:buNone/>
              <a:defRPr sz="550"/>
            </a:lvl5pPr>
            <a:lvl6pPr marL="1257300" indent="0">
              <a:buNone/>
              <a:defRPr sz="550"/>
            </a:lvl6pPr>
            <a:lvl7pPr marL="1508760" indent="0">
              <a:buNone/>
              <a:defRPr sz="550"/>
            </a:lvl7pPr>
            <a:lvl8pPr marL="1760220" indent="0">
              <a:buNone/>
              <a:defRPr sz="550"/>
            </a:lvl8pPr>
            <a:lvl9pPr marL="2011680" indent="0">
              <a:buNone/>
              <a:defRPr sz="550"/>
            </a:lvl9pPr>
          </a:lstStyle>
          <a:p>
            <a:pPr lvl="0"/>
            <a:r>
              <a:rPr lang="en-US"/>
              <a:t>Click to edit Master text styles</a:t>
            </a:r>
          </a:p>
        </p:txBody>
      </p:sp>
      <p:sp>
        <p:nvSpPr>
          <p:cNvPr id="5" name="Date Placeholder 4"/>
          <p:cNvSpPr>
            <a:spLocks noGrp="1"/>
          </p:cNvSpPr>
          <p:nvPr>
            <p:ph type="dt" sz="half" idx="10"/>
          </p:nvPr>
        </p:nvSpPr>
        <p:spPr/>
        <p:txBody>
          <a:bodyPr/>
          <a:lstStyle/>
          <a:p>
            <a:fld id="{A00802A6-B920-A440-8B1E-77B89017D275}" type="datetimeFigureOut">
              <a:rPr lang="en-US" smtClean="0"/>
              <a:t>11/22/24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200764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6413" y="518160"/>
            <a:ext cx="1622048" cy="1813560"/>
          </a:xfrm>
        </p:spPr>
        <p:txBody>
          <a:bodyPr anchor="b"/>
          <a:lstStyle>
            <a:lvl1pPr>
              <a:defRPr sz="17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38065" y="1119083"/>
            <a:ext cx="2546033" cy="5523442"/>
          </a:xfrm>
        </p:spPr>
        <p:txBody>
          <a:bodyPr anchor="t"/>
          <a:lstStyle>
            <a:lvl1pPr marL="0" indent="0">
              <a:buNone/>
              <a:defRPr sz="1760"/>
            </a:lvl1pPr>
            <a:lvl2pPr marL="251460" indent="0">
              <a:buNone/>
              <a:defRPr sz="1540"/>
            </a:lvl2pPr>
            <a:lvl3pPr marL="502920" indent="0">
              <a:buNone/>
              <a:defRPr sz="1320"/>
            </a:lvl3pPr>
            <a:lvl4pPr marL="754380" indent="0">
              <a:buNone/>
              <a:defRPr sz="1100"/>
            </a:lvl4pPr>
            <a:lvl5pPr marL="1005840" indent="0">
              <a:buNone/>
              <a:defRPr sz="1100"/>
            </a:lvl5pPr>
            <a:lvl6pPr marL="1257300" indent="0">
              <a:buNone/>
              <a:defRPr sz="1100"/>
            </a:lvl6pPr>
            <a:lvl7pPr marL="1508760" indent="0">
              <a:buNone/>
              <a:defRPr sz="1100"/>
            </a:lvl7pPr>
            <a:lvl8pPr marL="1760220" indent="0">
              <a:buNone/>
              <a:defRPr sz="1100"/>
            </a:lvl8pPr>
            <a:lvl9pPr marL="2011680" indent="0">
              <a:buNone/>
              <a:defRPr sz="1100"/>
            </a:lvl9pPr>
          </a:lstStyle>
          <a:p>
            <a:r>
              <a:rPr lang="en-US"/>
              <a:t>Click icon to add picture</a:t>
            </a:r>
            <a:endParaRPr lang="en-US" dirty="0"/>
          </a:p>
        </p:txBody>
      </p:sp>
      <p:sp>
        <p:nvSpPr>
          <p:cNvPr id="4" name="Text Placeholder 3"/>
          <p:cNvSpPr>
            <a:spLocks noGrp="1"/>
          </p:cNvSpPr>
          <p:nvPr>
            <p:ph type="body" sz="half" idx="2"/>
          </p:nvPr>
        </p:nvSpPr>
        <p:spPr>
          <a:xfrm>
            <a:off x="346413" y="2331720"/>
            <a:ext cx="1622048" cy="4319800"/>
          </a:xfrm>
        </p:spPr>
        <p:txBody>
          <a:bodyPr/>
          <a:lstStyle>
            <a:lvl1pPr marL="0" indent="0">
              <a:buNone/>
              <a:defRPr sz="880"/>
            </a:lvl1pPr>
            <a:lvl2pPr marL="251460" indent="0">
              <a:buNone/>
              <a:defRPr sz="770"/>
            </a:lvl2pPr>
            <a:lvl3pPr marL="502920" indent="0">
              <a:buNone/>
              <a:defRPr sz="660"/>
            </a:lvl3pPr>
            <a:lvl4pPr marL="754380" indent="0">
              <a:buNone/>
              <a:defRPr sz="550"/>
            </a:lvl4pPr>
            <a:lvl5pPr marL="1005840" indent="0">
              <a:buNone/>
              <a:defRPr sz="550"/>
            </a:lvl5pPr>
            <a:lvl6pPr marL="1257300" indent="0">
              <a:buNone/>
              <a:defRPr sz="550"/>
            </a:lvl6pPr>
            <a:lvl7pPr marL="1508760" indent="0">
              <a:buNone/>
              <a:defRPr sz="550"/>
            </a:lvl7pPr>
            <a:lvl8pPr marL="1760220" indent="0">
              <a:buNone/>
              <a:defRPr sz="550"/>
            </a:lvl8pPr>
            <a:lvl9pPr marL="2011680" indent="0">
              <a:buNone/>
              <a:defRPr sz="550"/>
            </a:lvl9pPr>
          </a:lstStyle>
          <a:p>
            <a:pPr lvl="0"/>
            <a:r>
              <a:rPr lang="en-US"/>
              <a:t>Click to edit Master text styles</a:t>
            </a:r>
          </a:p>
        </p:txBody>
      </p:sp>
      <p:sp>
        <p:nvSpPr>
          <p:cNvPr id="5" name="Date Placeholder 4"/>
          <p:cNvSpPr>
            <a:spLocks noGrp="1"/>
          </p:cNvSpPr>
          <p:nvPr>
            <p:ph type="dt" sz="half" idx="10"/>
          </p:nvPr>
        </p:nvSpPr>
        <p:spPr/>
        <p:txBody>
          <a:bodyPr/>
          <a:lstStyle/>
          <a:p>
            <a:fld id="{A00802A6-B920-A440-8B1E-77B89017D275}" type="datetimeFigureOut">
              <a:rPr lang="en-US" smtClean="0"/>
              <a:t>11/22/24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5C77C-9451-774E-85A8-51644205FA74}" type="slidenum">
              <a:rPr lang="en-US" smtClean="0"/>
              <a:t>‹#›</a:t>
            </a:fld>
            <a:endParaRPr lang="en-US"/>
          </a:p>
        </p:txBody>
      </p:sp>
    </p:spTree>
    <p:extLst>
      <p:ext uri="{BB962C8B-B14F-4D97-AF65-F5344CB8AC3E}">
        <p14:creationId xmlns:p14="http://schemas.microsoft.com/office/powerpoint/2010/main" val="182423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5758" y="413810"/>
            <a:ext cx="4337685"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58" y="2069042"/>
            <a:ext cx="4337685"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5758" y="7203865"/>
            <a:ext cx="1131570" cy="413808"/>
          </a:xfrm>
          <a:prstGeom prst="rect">
            <a:avLst/>
          </a:prstGeom>
        </p:spPr>
        <p:txBody>
          <a:bodyPr vert="horz" lIns="91440" tIns="45720" rIns="91440" bIns="45720" rtlCol="0" anchor="ctr"/>
          <a:lstStyle>
            <a:lvl1pPr algn="l">
              <a:defRPr sz="660">
                <a:solidFill>
                  <a:schemeClr val="tx1">
                    <a:tint val="82000"/>
                  </a:schemeClr>
                </a:solidFill>
              </a:defRPr>
            </a:lvl1pPr>
          </a:lstStyle>
          <a:p>
            <a:fld id="{A00802A6-B920-A440-8B1E-77B89017D275}" type="datetimeFigureOut">
              <a:rPr lang="en-US" smtClean="0"/>
              <a:t>11/22/24</a:t>
            </a:fld>
            <a:endParaRPr lang="en-US"/>
          </a:p>
        </p:txBody>
      </p:sp>
      <p:sp>
        <p:nvSpPr>
          <p:cNvPr id="5" name="Footer Placeholder 4"/>
          <p:cNvSpPr>
            <a:spLocks noGrp="1"/>
          </p:cNvSpPr>
          <p:nvPr>
            <p:ph type="ftr" sz="quarter" idx="3"/>
          </p:nvPr>
        </p:nvSpPr>
        <p:spPr>
          <a:xfrm>
            <a:off x="1665923" y="7203865"/>
            <a:ext cx="1697355" cy="413808"/>
          </a:xfrm>
          <a:prstGeom prst="rect">
            <a:avLst/>
          </a:prstGeom>
        </p:spPr>
        <p:txBody>
          <a:bodyPr vert="horz" lIns="91440" tIns="45720" rIns="91440" bIns="45720" rtlCol="0" anchor="ctr"/>
          <a:lstStyle>
            <a:lvl1pPr algn="ctr">
              <a:defRPr sz="6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551873" y="7203865"/>
            <a:ext cx="1131570" cy="413808"/>
          </a:xfrm>
          <a:prstGeom prst="rect">
            <a:avLst/>
          </a:prstGeom>
        </p:spPr>
        <p:txBody>
          <a:bodyPr vert="horz" lIns="91440" tIns="45720" rIns="91440" bIns="45720" rtlCol="0" anchor="ctr"/>
          <a:lstStyle>
            <a:lvl1pPr algn="r">
              <a:defRPr sz="660">
                <a:solidFill>
                  <a:schemeClr val="tx1">
                    <a:tint val="82000"/>
                  </a:schemeClr>
                </a:solidFill>
              </a:defRPr>
            </a:lvl1pPr>
          </a:lstStyle>
          <a:p>
            <a:fld id="{EF65C77C-9451-774E-85A8-51644205FA74}" type="slidenum">
              <a:rPr lang="en-US" smtClean="0"/>
              <a:t>‹#›</a:t>
            </a:fld>
            <a:endParaRPr lang="en-US"/>
          </a:p>
        </p:txBody>
      </p:sp>
    </p:spTree>
    <p:extLst>
      <p:ext uri="{BB962C8B-B14F-4D97-AF65-F5344CB8AC3E}">
        <p14:creationId xmlns:p14="http://schemas.microsoft.com/office/powerpoint/2010/main" val="1716037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502920" rtl="0" eaLnBrk="1" latinLnBrk="0" hangingPunct="1">
        <a:lnSpc>
          <a:spcPct val="90000"/>
        </a:lnSpc>
        <a:spcBef>
          <a:spcPct val="0"/>
        </a:spcBef>
        <a:buNone/>
        <a:defRPr sz="2420" kern="1200">
          <a:solidFill>
            <a:schemeClr val="tx1"/>
          </a:solidFill>
          <a:latin typeface="+mj-lt"/>
          <a:ea typeface="+mj-ea"/>
          <a:cs typeface="+mj-cs"/>
        </a:defRPr>
      </a:lvl1pPr>
    </p:titleStyle>
    <p:bodyStyle>
      <a:lvl1pPr marL="125730" indent="-125730" algn="l" defTabSz="502920" rtl="0" eaLnBrk="1" latinLnBrk="0" hangingPunct="1">
        <a:lnSpc>
          <a:spcPct val="90000"/>
        </a:lnSpc>
        <a:spcBef>
          <a:spcPts val="550"/>
        </a:spcBef>
        <a:buFont typeface="Arial" panose="020B0604020202020204" pitchFamily="34" charset="0"/>
        <a:buChar char="•"/>
        <a:defRPr sz="1540" kern="1200">
          <a:solidFill>
            <a:schemeClr val="tx1"/>
          </a:solidFill>
          <a:latin typeface="+mn-lt"/>
          <a:ea typeface="+mn-ea"/>
          <a:cs typeface="+mn-cs"/>
        </a:defRPr>
      </a:lvl1pPr>
      <a:lvl2pPr marL="377190" indent="-125730" algn="l" defTabSz="502920" rtl="0" eaLnBrk="1" latinLnBrk="0" hangingPunct="1">
        <a:lnSpc>
          <a:spcPct val="90000"/>
        </a:lnSpc>
        <a:spcBef>
          <a:spcPts val="275"/>
        </a:spcBef>
        <a:buFont typeface="Arial" panose="020B0604020202020204" pitchFamily="34" charset="0"/>
        <a:buChar char="•"/>
        <a:defRPr sz="1320" kern="1200">
          <a:solidFill>
            <a:schemeClr val="tx1"/>
          </a:solidFill>
          <a:latin typeface="+mn-lt"/>
          <a:ea typeface="+mn-ea"/>
          <a:cs typeface="+mn-cs"/>
        </a:defRPr>
      </a:lvl2pPr>
      <a:lvl3pPr marL="628650" indent="-125730" algn="l" defTabSz="502920" rtl="0" eaLnBrk="1" latinLnBrk="0" hangingPunct="1">
        <a:lnSpc>
          <a:spcPct val="90000"/>
        </a:lnSpc>
        <a:spcBef>
          <a:spcPts val="275"/>
        </a:spcBef>
        <a:buFont typeface="Arial" panose="020B0604020202020204" pitchFamily="34" charset="0"/>
        <a:buChar char="•"/>
        <a:defRPr sz="1100" kern="1200">
          <a:solidFill>
            <a:schemeClr val="tx1"/>
          </a:solidFill>
          <a:latin typeface="+mn-lt"/>
          <a:ea typeface="+mn-ea"/>
          <a:cs typeface="+mn-cs"/>
        </a:defRPr>
      </a:lvl3pPr>
      <a:lvl4pPr marL="88011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4pPr>
      <a:lvl5pPr marL="113157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5pPr>
      <a:lvl6pPr marL="138303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6pPr>
      <a:lvl7pPr marL="163449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7pPr>
      <a:lvl8pPr marL="188595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8pPr>
      <a:lvl9pPr marL="2137410" indent="-125730" algn="l" defTabSz="502920" rtl="0" eaLnBrk="1" latinLnBrk="0" hangingPunct="1">
        <a:lnSpc>
          <a:spcPct val="90000"/>
        </a:lnSpc>
        <a:spcBef>
          <a:spcPts val="275"/>
        </a:spcBef>
        <a:buFont typeface="Arial" panose="020B0604020202020204" pitchFamily="34" charset="0"/>
        <a:buChar char="•"/>
        <a:defRPr sz="990" kern="1200">
          <a:solidFill>
            <a:schemeClr val="tx1"/>
          </a:solidFill>
          <a:latin typeface="+mn-lt"/>
          <a:ea typeface="+mn-ea"/>
          <a:cs typeface="+mn-cs"/>
        </a:defRPr>
      </a:lvl9pPr>
    </p:bodyStyle>
    <p:otherStyle>
      <a:defPPr>
        <a:defRPr lang="en-US"/>
      </a:defPPr>
      <a:lvl1pPr marL="0" algn="l" defTabSz="502920" rtl="0" eaLnBrk="1" latinLnBrk="0" hangingPunct="1">
        <a:defRPr sz="990" kern="1200">
          <a:solidFill>
            <a:schemeClr val="tx1"/>
          </a:solidFill>
          <a:latin typeface="+mn-lt"/>
          <a:ea typeface="+mn-ea"/>
          <a:cs typeface="+mn-cs"/>
        </a:defRPr>
      </a:lvl1pPr>
      <a:lvl2pPr marL="251460" algn="l" defTabSz="502920" rtl="0" eaLnBrk="1" latinLnBrk="0" hangingPunct="1">
        <a:defRPr sz="990" kern="1200">
          <a:solidFill>
            <a:schemeClr val="tx1"/>
          </a:solidFill>
          <a:latin typeface="+mn-lt"/>
          <a:ea typeface="+mn-ea"/>
          <a:cs typeface="+mn-cs"/>
        </a:defRPr>
      </a:lvl2pPr>
      <a:lvl3pPr marL="502920" algn="l" defTabSz="502920" rtl="0" eaLnBrk="1" latinLnBrk="0" hangingPunct="1">
        <a:defRPr sz="990" kern="1200">
          <a:solidFill>
            <a:schemeClr val="tx1"/>
          </a:solidFill>
          <a:latin typeface="+mn-lt"/>
          <a:ea typeface="+mn-ea"/>
          <a:cs typeface="+mn-cs"/>
        </a:defRPr>
      </a:lvl3pPr>
      <a:lvl4pPr marL="754380" algn="l" defTabSz="502920" rtl="0" eaLnBrk="1" latinLnBrk="0" hangingPunct="1">
        <a:defRPr sz="990" kern="1200">
          <a:solidFill>
            <a:schemeClr val="tx1"/>
          </a:solidFill>
          <a:latin typeface="+mn-lt"/>
          <a:ea typeface="+mn-ea"/>
          <a:cs typeface="+mn-cs"/>
        </a:defRPr>
      </a:lvl4pPr>
      <a:lvl5pPr marL="1005840" algn="l" defTabSz="502920" rtl="0" eaLnBrk="1" latinLnBrk="0" hangingPunct="1">
        <a:defRPr sz="990" kern="1200">
          <a:solidFill>
            <a:schemeClr val="tx1"/>
          </a:solidFill>
          <a:latin typeface="+mn-lt"/>
          <a:ea typeface="+mn-ea"/>
          <a:cs typeface="+mn-cs"/>
        </a:defRPr>
      </a:lvl5pPr>
      <a:lvl6pPr marL="1257300" algn="l" defTabSz="502920" rtl="0" eaLnBrk="1" latinLnBrk="0" hangingPunct="1">
        <a:defRPr sz="990" kern="1200">
          <a:solidFill>
            <a:schemeClr val="tx1"/>
          </a:solidFill>
          <a:latin typeface="+mn-lt"/>
          <a:ea typeface="+mn-ea"/>
          <a:cs typeface="+mn-cs"/>
        </a:defRPr>
      </a:lvl6pPr>
      <a:lvl7pPr marL="1508760" algn="l" defTabSz="502920" rtl="0" eaLnBrk="1" latinLnBrk="0" hangingPunct="1">
        <a:defRPr sz="990" kern="1200">
          <a:solidFill>
            <a:schemeClr val="tx1"/>
          </a:solidFill>
          <a:latin typeface="+mn-lt"/>
          <a:ea typeface="+mn-ea"/>
          <a:cs typeface="+mn-cs"/>
        </a:defRPr>
      </a:lvl7pPr>
      <a:lvl8pPr marL="1760220" algn="l" defTabSz="502920" rtl="0" eaLnBrk="1" latinLnBrk="0" hangingPunct="1">
        <a:defRPr sz="990" kern="1200">
          <a:solidFill>
            <a:schemeClr val="tx1"/>
          </a:solidFill>
          <a:latin typeface="+mn-lt"/>
          <a:ea typeface="+mn-ea"/>
          <a:cs typeface="+mn-cs"/>
        </a:defRPr>
      </a:lvl8pPr>
      <a:lvl9pPr marL="2011680" algn="l" defTabSz="502920" rtl="0" eaLnBrk="1" latinLnBrk="0" hangingPunct="1">
        <a:defRPr sz="9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C6850908-5722-C102-E811-4685EEBB90A3}"/>
              </a:ext>
            </a:extLst>
          </p:cNvPr>
          <p:cNvPicPr>
            <a:picLocks noChangeAspect="1"/>
          </p:cNvPicPr>
          <p:nvPr/>
        </p:nvPicPr>
        <p:blipFill>
          <a:blip r:embed="rId3"/>
          <a:srcRect l="17647" t="54245" r="17647" b="19858"/>
          <a:stretch/>
        </p:blipFill>
        <p:spPr>
          <a:xfrm>
            <a:off x="-41097" y="6910874"/>
            <a:ext cx="5111391" cy="895779"/>
          </a:xfrm>
          <a:prstGeom prst="rect">
            <a:avLst/>
          </a:prstGeom>
        </p:spPr>
      </p:pic>
      <p:pic>
        <p:nvPicPr>
          <p:cNvPr id="7" name="Picture 6">
            <a:extLst>
              <a:ext uri="{FF2B5EF4-FFF2-40B4-BE49-F238E27FC236}">
                <a16:creationId xmlns:a16="http://schemas.microsoft.com/office/drawing/2014/main" id="{DE3D0119-2973-FA6F-5E04-D9094B5C4FEA}"/>
              </a:ext>
            </a:extLst>
          </p:cNvPr>
          <p:cNvPicPr>
            <a:picLocks noChangeAspect="1"/>
          </p:cNvPicPr>
          <p:nvPr/>
        </p:nvPicPr>
        <p:blipFill>
          <a:blip r:embed="rId4"/>
          <a:srcRect r="20335" b="24280"/>
          <a:stretch/>
        </p:blipFill>
        <p:spPr>
          <a:xfrm rot="11077855" flipH="1">
            <a:off x="3073146" y="37429"/>
            <a:ext cx="1940427" cy="1945961"/>
          </a:xfrm>
          <a:prstGeom prst="rect">
            <a:avLst/>
          </a:prstGeom>
        </p:spPr>
      </p:pic>
      <p:sp>
        <p:nvSpPr>
          <p:cNvPr id="15" name="TextBox 14">
            <a:extLst>
              <a:ext uri="{FF2B5EF4-FFF2-40B4-BE49-F238E27FC236}">
                <a16:creationId xmlns:a16="http://schemas.microsoft.com/office/drawing/2014/main" id="{5EF6505B-A5E8-E64D-68C3-0C0E861247C3}"/>
              </a:ext>
            </a:extLst>
          </p:cNvPr>
          <p:cNvSpPr txBox="1"/>
          <p:nvPr/>
        </p:nvSpPr>
        <p:spPr>
          <a:xfrm>
            <a:off x="707747" y="2214637"/>
            <a:ext cx="4562028" cy="505908"/>
          </a:xfrm>
          <a:prstGeom prst="rect">
            <a:avLst/>
          </a:prstGeom>
          <a:noFill/>
        </p:spPr>
        <p:txBody>
          <a:bodyPr wrap="square" rtlCol="0">
            <a:spAutoFit/>
          </a:bodyPr>
          <a:lstStyle/>
          <a:p>
            <a:pPr>
              <a:lnSpc>
                <a:spcPct val="150000"/>
              </a:lnSpc>
            </a:pPr>
            <a:r>
              <a:rPr lang="en-US" sz="900" b="1" kern="100" dirty="0">
                <a:effectLst/>
                <a:latin typeface="Avenir Next" panose="020B0503020202020204" pitchFamily="34" charset="0"/>
                <a:ea typeface="Calibri" panose="020F0502020204030204" pitchFamily="34" charset="0"/>
                <a:cs typeface="Times New Roman" panose="02020603050405020304" pitchFamily="18" charset="0"/>
              </a:rPr>
              <a:t>Heroes </a:t>
            </a:r>
            <a:r>
              <a:rPr lang="en-US" sz="900" b="1" kern="100" dirty="0">
                <a:solidFill>
                  <a:srgbClr val="0F52B9"/>
                </a:solidFill>
                <a:effectLst/>
                <a:latin typeface="Avenir Next" panose="020B0503020202020204" pitchFamily="34" charset="0"/>
                <a:ea typeface="Calibri" panose="020F0502020204030204" pitchFamily="34" charset="0"/>
                <a:cs typeface="Times New Roman" panose="02020603050405020304" pitchFamily="18" charset="0"/>
              </a:rPr>
              <a:t>HELP</a:t>
            </a:r>
            <a:r>
              <a:rPr lang="en-US" sz="900" b="1" kern="100" dirty="0">
                <a:effectLst/>
                <a:latin typeface="Avenir Next" panose="020B0503020202020204" pitchFamily="34" charset="0"/>
                <a:ea typeface="Calibri" panose="020F0502020204030204" pitchFamily="34" charset="0"/>
                <a:cs typeface="Times New Roman" panose="02020603050405020304" pitchFamily="18" charset="0"/>
              </a:rPr>
              <a:t> people…with no strings attached</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000" b="1" dirty="0">
              <a:solidFill>
                <a:srgbClr val="0F52B9"/>
              </a:solidFill>
              <a:latin typeface="Futura" panose="020B0602020204020303" pitchFamily="34" charset="-79"/>
              <a:cs typeface="Futura" panose="020B0602020204020303" pitchFamily="34" charset="-79"/>
            </a:endParaRPr>
          </a:p>
        </p:txBody>
      </p:sp>
      <p:pic>
        <p:nvPicPr>
          <p:cNvPr id="17" name="Picture 16">
            <a:extLst>
              <a:ext uri="{FF2B5EF4-FFF2-40B4-BE49-F238E27FC236}">
                <a16:creationId xmlns:a16="http://schemas.microsoft.com/office/drawing/2014/main" id="{C63F7BF5-FC3F-D8E2-6770-0AE0E59CF422}"/>
              </a:ext>
            </a:extLst>
          </p:cNvPr>
          <p:cNvPicPr>
            <a:picLocks noChangeAspect="1"/>
          </p:cNvPicPr>
          <p:nvPr/>
        </p:nvPicPr>
        <p:blipFill>
          <a:blip r:embed="rId5"/>
          <a:stretch>
            <a:fillRect/>
          </a:stretch>
        </p:blipFill>
        <p:spPr>
          <a:xfrm>
            <a:off x="1004786" y="549901"/>
            <a:ext cx="2984769" cy="361790"/>
          </a:xfrm>
          <a:prstGeom prst="rect">
            <a:avLst/>
          </a:prstGeom>
        </p:spPr>
      </p:pic>
      <p:pic>
        <p:nvPicPr>
          <p:cNvPr id="25" name="Picture 24">
            <a:extLst>
              <a:ext uri="{FF2B5EF4-FFF2-40B4-BE49-F238E27FC236}">
                <a16:creationId xmlns:a16="http://schemas.microsoft.com/office/drawing/2014/main" id="{86E2EA7F-AAB9-45F5-0467-77C47B24C86A}"/>
              </a:ext>
            </a:extLst>
          </p:cNvPr>
          <p:cNvPicPr>
            <a:picLocks noChangeAspect="1"/>
          </p:cNvPicPr>
          <p:nvPr/>
        </p:nvPicPr>
        <p:blipFill>
          <a:blip r:embed="rId6"/>
          <a:stretch>
            <a:fillRect/>
          </a:stretch>
        </p:blipFill>
        <p:spPr>
          <a:xfrm>
            <a:off x="167816" y="891966"/>
            <a:ext cx="4658708" cy="580174"/>
          </a:xfrm>
          <a:prstGeom prst="rect">
            <a:avLst/>
          </a:prstGeom>
        </p:spPr>
      </p:pic>
      <p:sp>
        <p:nvSpPr>
          <p:cNvPr id="27" name="TextBox 26">
            <a:extLst>
              <a:ext uri="{FF2B5EF4-FFF2-40B4-BE49-F238E27FC236}">
                <a16:creationId xmlns:a16="http://schemas.microsoft.com/office/drawing/2014/main" id="{4B825470-A99A-2418-431C-7643C4580343}"/>
              </a:ext>
            </a:extLst>
          </p:cNvPr>
          <p:cNvSpPr txBox="1"/>
          <p:nvPr/>
        </p:nvSpPr>
        <p:spPr>
          <a:xfrm>
            <a:off x="235723" y="2024495"/>
            <a:ext cx="371371" cy="586314"/>
          </a:xfrm>
          <a:prstGeom prst="rect">
            <a:avLst/>
          </a:prstGeom>
          <a:noFill/>
        </p:spPr>
        <p:txBody>
          <a:bodyPr wrap="square" rtlCol="0">
            <a:spAutoFit/>
          </a:bodyPr>
          <a:lstStyle/>
          <a:p>
            <a:pPr>
              <a:lnSpc>
                <a:spcPct val="150000"/>
              </a:lnSpc>
            </a:pPr>
            <a:r>
              <a:rPr lang="en-US" sz="2400" b="1" dirty="0">
                <a:solidFill>
                  <a:srgbClr val="0F52B9"/>
                </a:solidFill>
                <a:latin typeface="Futura" panose="020B0602020204020303" pitchFamily="34" charset="-79"/>
                <a:cs typeface="Futura" panose="020B0602020204020303" pitchFamily="34" charset="-79"/>
              </a:rPr>
              <a:t>H</a:t>
            </a:r>
          </a:p>
        </p:txBody>
      </p:sp>
      <p:sp>
        <p:nvSpPr>
          <p:cNvPr id="30" name="TextBox 29">
            <a:extLst>
              <a:ext uri="{FF2B5EF4-FFF2-40B4-BE49-F238E27FC236}">
                <a16:creationId xmlns:a16="http://schemas.microsoft.com/office/drawing/2014/main" id="{C316A0AB-3250-FBEB-1D95-E5E54CA64260}"/>
              </a:ext>
            </a:extLst>
          </p:cNvPr>
          <p:cNvSpPr txBox="1"/>
          <p:nvPr/>
        </p:nvSpPr>
        <p:spPr>
          <a:xfrm>
            <a:off x="262237" y="2415654"/>
            <a:ext cx="371371" cy="586314"/>
          </a:xfrm>
          <a:prstGeom prst="rect">
            <a:avLst/>
          </a:prstGeom>
          <a:noFill/>
        </p:spPr>
        <p:txBody>
          <a:bodyPr wrap="square" rtlCol="0">
            <a:spAutoFit/>
          </a:bodyPr>
          <a:lstStyle/>
          <a:p>
            <a:pPr>
              <a:lnSpc>
                <a:spcPct val="150000"/>
              </a:lnSpc>
            </a:pPr>
            <a:r>
              <a:rPr lang="en-US" sz="2400" b="1" dirty="0">
                <a:solidFill>
                  <a:srgbClr val="0F52B9"/>
                </a:solidFill>
                <a:latin typeface="Futura" panose="020B0602020204020303" pitchFamily="34" charset="-79"/>
                <a:cs typeface="Futura" panose="020B0602020204020303" pitchFamily="34" charset="-79"/>
              </a:rPr>
              <a:t>E</a:t>
            </a:r>
          </a:p>
        </p:txBody>
      </p:sp>
      <p:sp>
        <p:nvSpPr>
          <p:cNvPr id="31" name="TextBox 30">
            <a:extLst>
              <a:ext uri="{FF2B5EF4-FFF2-40B4-BE49-F238E27FC236}">
                <a16:creationId xmlns:a16="http://schemas.microsoft.com/office/drawing/2014/main" id="{B3E8E13F-0056-B9E2-3D36-2A5B6A5C532E}"/>
              </a:ext>
            </a:extLst>
          </p:cNvPr>
          <p:cNvSpPr txBox="1"/>
          <p:nvPr/>
        </p:nvSpPr>
        <p:spPr>
          <a:xfrm>
            <a:off x="262237" y="2802506"/>
            <a:ext cx="371371" cy="586314"/>
          </a:xfrm>
          <a:prstGeom prst="rect">
            <a:avLst/>
          </a:prstGeom>
          <a:noFill/>
        </p:spPr>
        <p:txBody>
          <a:bodyPr wrap="square" rtlCol="0">
            <a:spAutoFit/>
          </a:bodyPr>
          <a:lstStyle/>
          <a:p>
            <a:pPr>
              <a:lnSpc>
                <a:spcPct val="150000"/>
              </a:lnSpc>
            </a:pPr>
            <a:r>
              <a:rPr lang="en-US" sz="2400" b="1" dirty="0">
                <a:solidFill>
                  <a:srgbClr val="0F52B9"/>
                </a:solidFill>
                <a:latin typeface="Futura" panose="020B0602020204020303" pitchFamily="34" charset="-79"/>
                <a:cs typeface="Futura" panose="020B0602020204020303" pitchFamily="34" charset="-79"/>
              </a:rPr>
              <a:t>R</a:t>
            </a:r>
          </a:p>
        </p:txBody>
      </p:sp>
      <p:sp>
        <p:nvSpPr>
          <p:cNvPr id="33" name="TextBox 32">
            <a:extLst>
              <a:ext uri="{FF2B5EF4-FFF2-40B4-BE49-F238E27FC236}">
                <a16:creationId xmlns:a16="http://schemas.microsoft.com/office/drawing/2014/main" id="{1B85829F-2BE4-35C3-890F-845695AB15BB}"/>
              </a:ext>
            </a:extLst>
          </p:cNvPr>
          <p:cNvSpPr txBox="1"/>
          <p:nvPr/>
        </p:nvSpPr>
        <p:spPr>
          <a:xfrm>
            <a:off x="235723" y="3197973"/>
            <a:ext cx="371371" cy="586314"/>
          </a:xfrm>
          <a:prstGeom prst="rect">
            <a:avLst/>
          </a:prstGeom>
          <a:noFill/>
        </p:spPr>
        <p:txBody>
          <a:bodyPr wrap="square" rtlCol="0">
            <a:spAutoFit/>
          </a:bodyPr>
          <a:lstStyle/>
          <a:p>
            <a:pPr>
              <a:lnSpc>
                <a:spcPct val="150000"/>
              </a:lnSpc>
            </a:pPr>
            <a:r>
              <a:rPr lang="en-US" sz="2400" b="1" dirty="0">
                <a:solidFill>
                  <a:srgbClr val="0F52B9"/>
                </a:solidFill>
                <a:latin typeface="Futura" panose="020B0602020204020303" pitchFamily="34" charset="-79"/>
                <a:cs typeface="Futura" panose="020B0602020204020303" pitchFamily="34" charset="-79"/>
              </a:rPr>
              <a:t>O</a:t>
            </a:r>
          </a:p>
        </p:txBody>
      </p:sp>
      <p:sp>
        <p:nvSpPr>
          <p:cNvPr id="35" name="TextBox 34">
            <a:extLst>
              <a:ext uri="{FF2B5EF4-FFF2-40B4-BE49-F238E27FC236}">
                <a16:creationId xmlns:a16="http://schemas.microsoft.com/office/drawing/2014/main" id="{23B1CECE-05F8-3EDF-FB14-57F9183BF7CC}"/>
              </a:ext>
            </a:extLst>
          </p:cNvPr>
          <p:cNvSpPr txBox="1"/>
          <p:nvPr/>
        </p:nvSpPr>
        <p:spPr>
          <a:xfrm>
            <a:off x="710236" y="2608710"/>
            <a:ext cx="4562028" cy="505908"/>
          </a:xfrm>
          <a:prstGeom prst="rect">
            <a:avLst/>
          </a:prstGeom>
          <a:noFill/>
        </p:spPr>
        <p:txBody>
          <a:bodyPr wrap="square" rtlCol="0">
            <a:spAutoFit/>
          </a:bodyPr>
          <a:lstStyle/>
          <a:p>
            <a:pPr>
              <a:lnSpc>
                <a:spcPct val="150000"/>
              </a:lnSpc>
            </a:pPr>
            <a:r>
              <a:rPr lang="en-US" sz="900" b="1" kern="100" dirty="0">
                <a:effectLst/>
                <a:latin typeface="Avenir Next" panose="020B0503020202020204" pitchFamily="34" charset="0"/>
                <a:ea typeface="Calibri" panose="020F0502020204030204" pitchFamily="34" charset="0"/>
                <a:cs typeface="Times New Roman" panose="02020603050405020304" pitchFamily="18" charset="0"/>
              </a:rPr>
              <a:t>Heroes create an </a:t>
            </a:r>
            <a:r>
              <a:rPr lang="en-US" sz="900" b="1" kern="100" dirty="0">
                <a:solidFill>
                  <a:srgbClr val="0F52B9"/>
                </a:solidFill>
                <a:effectLst/>
                <a:latin typeface="Avenir Next" panose="020B0503020202020204" pitchFamily="34" charset="0"/>
                <a:ea typeface="Calibri" panose="020F0502020204030204" pitchFamily="34" charset="0"/>
                <a:cs typeface="Times New Roman" panose="02020603050405020304" pitchFamily="18" charset="0"/>
              </a:rPr>
              <a:t>EXCEPTIONAL</a:t>
            </a:r>
            <a:r>
              <a:rPr lang="en-US" sz="900" b="1" kern="100" dirty="0">
                <a:effectLst/>
                <a:latin typeface="Avenir Next" panose="020B0503020202020204" pitchFamily="34" charset="0"/>
                <a:ea typeface="Calibri" panose="020F0502020204030204" pitchFamily="34" charset="0"/>
                <a:cs typeface="Times New Roman" panose="02020603050405020304" pitchFamily="18" charset="0"/>
              </a:rPr>
              <a:t> experience for the people they serve</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000" b="1" dirty="0">
              <a:solidFill>
                <a:srgbClr val="0F52B9"/>
              </a:solidFill>
              <a:latin typeface="Futura" panose="020B0602020204020303" pitchFamily="34" charset="-79"/>
              <a:cs typeface="Futura" panose="020B0602020204020303" pitchFamily="34" charset="-79"/>
            </a:endParaRPr>
          </a:p>
        </p:txBody>
      </p:sp>
      <p:sp>
        <p:nvSpPr>
          <p:cNvPr id="37" name="TextBox 36">
            <a:extLst>
              <a:ext uri="{FF2B5EF4-FFF2-40B4-BE49-F238E27FC236}">
                <a16:creationId xmlns:a16="http://schemas.microsoft.com/office/drawing/2014/main" id="{27CD54A4-5F63-2298-4E5E-F5F7CF896957}"/>
              </a:ext>
            </a:extLst>
          </p:cNvPr>
          <p:cNvSpPr txBox="1"/>
          <p:nvPr/>
        </p:nvSpPr>
        <p:spPr>
          <a:xfrm>
            <a:off x="707747" y="2985235"/>
            <a:ext cx="4562028" cy="505908"/>
          </a:xfrm>
          <a:prstGeom prst="rect">
            <a:avLst/>
          </a:prstGeom>
          <a:noFill/>
        </p:spPr>
        <p:txBody>
          <a:bodyPr wrap="square" rtlCol="0">
            <a:spAutoFit/>
          </a:bodyPr>
          <a:lstStyle/>
          <a:p>
            <a:pPr>
              <a:lnSpc>
                <a:spcPct val="150000"/>
              </a:lnSpc>
            </a:pPr>
            <a:r>
              <a:rPr lang="en-US" sz="900" b="1" kern="100" dirty="0">
                <a:effectLst/>
                <a:latin typeface="Avenir Next" panose="020B0503020202020204" pitchFamily="34" charset="0"/>
                <a:ea typeface="Calibri" panose="020F0502020204030204" pitchFamily="34" charset="0"/>
                <a:cs typeface="Times New Roman" panose="02020603050405020304" pitchFamily="18" charset="0"/>
              </a:rPr>
              <a:t>Heroes tak</a:t>
            </a:r>
            <a:r>
              <a:rPr lang="en-US" sz="900" b="1" kern="100" dirty="0">
                <a:latin typeface="Avenir Next" panose="020B0503020202020204" pitchFamily="34" charset="0"/>
                <a:ea typeface="Calibri" panose="020F0502020204030204" pitchFamily="34" charset="0"/>
                <a:cs typeface="Times New Roman" panose="02020603050405020304" pitchFamily="18" charset="0"/>
              </a:rPr>
              <a:t>e </a:t>
            </a:r>
            <a:r>
              <a:rPr lang="en-US" sz="900" b="1" kern="100" dirty="0">
                <a:solidFill>
                  <a:srgbClr val="0F52B9"/>
                </a:solidFill>
                <a:latin typeface="Avenir Next" panose="020B0503020202020204" pitchFamily="34" charset="0"/>
                <a:ea typeface="Calibri" panose="020F0502020204030204" pitchFamily="34" charset="0"/>
                <a:cs typeface="Times New Roman" panose="02020603050405020304" pitchFamily="18" charset="0"/>
              </a:rPr>
              <a:t>RESPONSIBILITY</a:t>
            </a:r>
            <a:r>
              <a:rPr lang="en-US" sz="900" b="1" kern="100" dirty="0">
                <a:latin typeface="Avenir Next" panose="020B0503020202020204" pitchFamily="34" charset="0"/>
                <a:ea typeface="Calibri" panose="020F0502020204030204" pitchFamily="34" charset="0"/>
                <a:cs typeface="Times New Roman" panose="02020603050405020304" pitchFamily="18" charset="0"/>
              </a:rPr>
              <a:t> for their attitude, actions and results</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000" b="1" dirty="0">
              <a:solidFill>
                <a:srgbClr val="0F52B9"/>
              </a:solidFill>
              <a:latin typeface="Futura" panose="020B0602020204020303" pitchFamily="34" charset="-79"/>
              <a:cs typeface="Futura" panose="020B0602020204020303" pitchFamily="34" charset="-79"/>
            </a:endParaRPr>
          </a:p>
        </p:txBody>
      </p:sp>
      <p:sp>
        <p:nvSpPr>
          <p:cNvPr id="39" name="TextBox 38">
            <a:extLst>
              <a:ext uri="{FF2B5EF4-FFF2-40B4-BE49-F238E27FC236}">
                <a16:creationId xmlns:a16="http://schemas.microsoft.com/office/drawing/2014/main" id="{DF33BD0D-6C87-D85A-E2A9-05705A994854}"/>
              </a:ext>
            </a:extLst>
          </p:cNvPr>
          <p:cNvSpPr txBox="1"/>
          <p:nvPr/>
        </p:nvSpPr>
        <p:spPr>
          <a:xfrm>
            <a:off x="689667" y="3376989"/>
            <a:ext cx="4562028" cy="505908"/>
          </a:xfrm>
          <a:prstGeom prst="rect">
            <a:avLst/>
          </a:prstGeom>
          <a:noFill/>
        </p:spPr>
        <p:txBody>
          <a:bodyPr wrap="square" rtlCol="0">
            <a:spAutoFit/>
          </a:bodyPr>
          <a:lstStyle/>
          <a:p>
            <a:pPr>
              <a:lnSpc>
                <a:spcPct val="150000"/>
              </a:lnSpc>
            </a:pPr>
            <a:r>
              <a:rPr lang="en-US" sz="900" b="1" kern="100" dirty="0">
                <a:effectLst/>
                <a:latin typeface="Avenir Next" panose="020B0503020202020204" pitchFamily="34" charset="0"/>
                <a:ea typeface="Calibri" panose="020F0502020204030204" pitchFamily="34" charset="0"/>
                <a:cs typeface="Times New Roman" panose="02020603050405020304" pitchFamily="18" charset="0"/>
              </a:rPr>
              <a:t>Heroes see life through the lens of </a:t>
            </a:r>
            <a:r>
              <a:rPr lang="en-US" sz="900" b="1" kern="100" dirty="0">
                <a:solidFill>
                  <a:srgbClr val="0F52B9"/>
                </a:solidFill>
                <a:effectLst/>
                <a:latin typeface="Avenir Next" panose="020B0503020202020204" pitchFamily="34" charset="0"/>
                <a:ea typeface="Calibri" panose="020F0502020204030204" pitchFamily="34" charset="0"/>
                <a:cs typeface="Times New Roman" panose="02020603050405020304" pitchFamily="18" charset="0"/>
              </a:rPr>
              <a:t>OPTIMISM</a:t>
            </a:r>
            <a:endParaRPr lang="en-US" sz="900" b="1" kern="100" dirty="0">
              <a:solidFill>
                <a:srgbClr val="0F52B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1000" b="1" dirty="0">
              <a:solidFill>
                <a:srgbClr val="0F52B9"/>
              </a:solidFill>
              <a:latin typeface="Futura" panose="020B0602020204020303" pitchFamily="34" charset="-79"/>
              <a:cs typeface="Futura" panose="020B0602020204020303" pitchFamily="34" charset="-79"/>
            </a:endParaRPr>
          </a:p>
        </p:txBody>
      </p:sp>
      <p:pic>
        <p:nvPicPr>
          <p:cNvPr id="43" name="Picture 42">
            <a:extLst>
              <a:ext uri="{FF2B5EF4-FFF2-40B4-BE49-F238E27FC236}">
                <a16:creationId xmlns:a16="http://schemas.microsoft.com/office/drawing/2014/main" id="{CAC8AFAD-23F3-E9F5-AF08-CF2FDEF41DC6}"/>
              </a:ext>
            </a:extLst>
          </p:cNvPr>
          <p:cNvPicPr>
            <a:picLocks noChangeAspect="1"/>
          </p:cNvPicPr>
          <p:nvPr/>
        </p:nvPicPr>
        <p:blipFill>
          <a:blip r:embed="rId7"/>
          <a:stretch>
            <a:fillRect/>
          </a:stretch>
        </p:blipFill>
        <p:spPr>
          <a:xfrm>
            <a:off x="3595817" y="4796448"/>
            <a:ext cx="981020" cy="1479750"/>
          </a:xfrm>
          <a:prstGeom prst="rect">
            <a:avLst/>
          </a:prstGeom>
        </p:spPr>
      </p:pic>
      <p:sp>
        <p:nvSpPr>
          <p:cNvPr id="44" name="TextBox 43">
            <a:extLst>
              <a:ext uri="{FF2B5EF4-FFF2-40B4-BE49-F238E27FC236}">
                <a16:creationId xmlns:a16="http://schemas.microsoft.com/office/drawing/2014/main" id="{B125EE27-1A63-E321-880A-448366D4395B}"/>
              </a:ext>
            </a:extLst>
          </p:cNvPr>
          <p:cNvSpPr txBox="1"/>
          <p:nvPr/>
        </p:nvSpPr>
        <p:spPr>
          <a:xfrm>
            <a:off x="266905" y="4662540"/>
            <a:ext cx="3149699" cy="1737014"/>
          </a:xfrm>
          <a:prstGeom prst="rect">
            <a:avLst/>
          </a:prstGeom>
          <a:noFill/>
        </p:spPr>
        <p:txBody>
          <a:bodyPr wrap="square" rtlCol="0">
            <a:spAutoFit/>
          </a:bodyPr>
          <a:lstStyle/>
          <a:p>
            <a:pPr>
              <a:lnSpc>
                <a:spcPct val="150000"/>
              </a:lnSpc>
            </a:pPr>
            <a:r>
              <a:rPr lang="en-US" sz="900" kern="100" dirty="0">
                <a:effectLst/>
                <a:latin typeface="Avenir Next" panose="020B0503020202020204" pitchFamily="34" charset="0"/>
                <a:ea typeface="Calibri" panose="020F0502020204030204" pitchFamily="34" charset="0"/>
                <a:cs typeface="Times New Roman" panose="02020603050405020304" pitchFamily="18" charset="0"/>
              </a:rPr>
              <a:t>In Unleashing Your Hero, renowned speaker Kevin Brown shares how the heroes who transformed his life are people just like you. People who stepped up and used their talents to make a positive difference within the hectic moments of everyday life. This book will help you recognize the extraordinary gifts within you and learn how to share those gifts to make life better for yourself and those you influence.</a:t>
            </a:r>
            <a:endParaRPr lang="en-US" sz="900" dirty="0">
              <a:solidFill>
                <a:srgbClr val="0F52B9"/>
              </a:solidFill>
              <a:latin typeface="Futura" panose="020B0602020204020303" pitchFamily="34" charset="-79"/>
              <a:cs typeface="Futura" panose="020B0602020204020303" pitchFamily="34" charset="-79"/>
            </a:endParaRPr>
          </a:p>
        </p:txBody>
      </p:sp>
      <p:cxnSp>
        <p:nvCxnSpPr>
          <p:cNvPr id="46" name="Straight Connector 45">
            <a:extLst>
              <a:ext uri="{FF2B5EF4-FFF2-40B4-BE49-F238E27FC236}">
                <a16:creationId xmlns:a16="http://schemas.microsoft.com/office/drawing/2014/main" id="{4538EACE-2CC1-497B-2DBB-44FBCDEB31E2}"/>
              </a:ext>
            </a:extLst>
          </p:cNvPr>
          <p:cNvCxnSpPr/>
          <p:nvPr/>
        </p:nvCxnSpPr>
        <p:spPr>
          <a:xfrm>
            <a:off x="167816" y="4133300"/>
            <a:ext cx="4571337" cy="0"/>
          </a:xfrm>
          <a:prstGeom prst="line">
            <a:avLst/>
          </a:prstGeom>
          <a:ln w="9525">
            <a:solidFill>
              <a:srgbClr val="0F52B9"/>
            </a:solidFill>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74DC4AEF-4A58-8E56-8318-016B958CC9BA}"/>
              </a:ext>
            </a:extLst>
          </p:cNvPr>
          <p:cNvSpPr txBox="1"/>
          <p:nvPr/>
        </p:nvSpPr>
        <p:spPr>
          <a:xfrm>
            <a:off x="268393" y="4369164"/>
            <a:ext cx="4562028" cy="303929"/>
          </a:xfrm>
          <a:prstGeom prst="rect">
            <a:avLst/>
          </a:prstGeom>
          <a:noFill/>
        </p:spPr>
        <p:txBody>
          <a:bodyPr wrap="square" rtlCol="0">
            <a:spAutoFit/>
          </a:bodyPr>
          <a:lstStyle/>
          <a:p>
            <a:pPr>
              <a:lnSpc>
                <a:spcPct val="150000"/>
              </a:lnSpc>
            </a:pPr>
            <a:r>
              <a:rPr lang="en-US" sz="1000" b="1" i="1" kern="100" dirty="0">
                <a:effectLst/>
                <a:latin typeface="Avenir Next" panose="020B0503020202020204" pitchFamily="34" charset="0"/>
                <a:ea typeface="Calibri" panose="020F0502020204030204" pitchFamily="34" charset="0"/>
                <a:cs typeface="Times New Roman" panose="02020603050405020304" pitchFamily="18" charset="0"/>
              </a:rPr>
              <a:t>Don’t Settle for Ordinary…</a:t>
            </a:r>
            <a:endParaRPr lang="en-US" sz="1000" b="1" i="1" kern="100" dirty="0">
              <a:solidFill>
                <a:srgbClr val="0F52B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48">
            <a:extLst>
              <a:ext uri="{FF2B5EF4-FFF2-40B4-BE49-F238E27FC236}">
                <a16:creationId xmlns:a16="http://schemas.microsoft.com/office/drawing/2014/main" id="{EC542E32-49B7-F416-49EC-2767A4B416B8}"/>
              </a:ext>
            </a:extLst>
          </p:cNvPr>
          <p:cNvSpPr txBox="1"/>
          <p:nvPr/>
        </p:nvSpPr>
        <p:spPr>
          <a:xfrm>
            <a:off x="1357059" y="7225812"/>
            <a:ext cx="884777" cy="235064"/>
          </a:xfrm>
          <a:prstGeom prst="rect">
            <a:avLst/>
          </a:prstGeom>
          <a:noFill/>
        </p:spPr>
        <p:txBody>
          <a:bodyPr wrap="square" rtlCol="0">
            <a:spAutoFit/>
          </a:bodyPr>
          <a:lstStyle/>
          <a:p>
            <a:pPr algn="ctr">
              <a:lnSpc>
                <a:spcPct val="150000"/>
              </a:lnSpc>
            </a:pPr>
            <a:r>
              <a:rPr lang="en-US" sz="700" dirty="0">
                <a:solidFill>
                  <a:schemeClr val="bg1"/>
                </a:solidFill>
                <a:latin typeface="Futura Std Book" panose="020B0502020204020303" pitchFamily="34" charset="0"/>
              </a:rPr>
              <a:t>@</a:t>
            </a:r>
            <a:r>
              <a:rPr lang="en-US" sz="700" dirty="0" err="1">
                <a:solidFill>
                  <a:schemeClr val="bg1"/>
                </a:solidFill>
                <a:latin typeface="Futura Std Book" panose="020B0502020204020303" pitchFamily="34" charset="0"/>
              </a:rPr>
              <a:t>herospeaker</a:t>
            </a:r>
            <a:endParaRPr lang="en-US" sz="700" dirty="0">
              <a:solidFill>
                <a:schemeClr val="bg1"/>
              </a:solidFill>
              <a:latin typeface="Futura Std Book" panose="020B0502020204020303" pitchFamily="34" charset="0"/>
            </a:endParaRPr>
          </a:p>
        </p:txBody>
      </p:sp>
      <p:pic>
        <p:nvPicPr>
          <p:cNvPr id="50" name="Picture 49" descr="A logo of a camera&#10;&#10;Description automatically generated">
            <a:extLst>
              <a:ext uri="{FF2B5EF4-FFF2-40B4-BE49-F238E27FC236}">
                <a16:creationId xmlns:a16="http://schemas.microsoft.com/office/drawing/2014/main" id="{FD822295-2205-711A-47E1-CD5B0BAB821C}"/>
              </a:ext>
            </a:extLst>
          </p:cNvPr>
          <p:cNvPicPr>
            <a:picLocks noChangeAspect="1"/>
          </p:cNvPicPr>
          <p:nvPr/>
        </p:nvPicPr>
        <p:blipFill>
          <a:blip r:embed="rId8"/>
          <a:stretch>
            <a:fillRect/>
          </a:stretch>
        </p:blipFill>
        <p:spPr>
          <a:xfrm>
            <a:off x="1266710" y="7265453"/>
            <a:ext cx="180698" cy="180698"/>
          </a:xfrm>
          <a:prstGeom prst="rect">
            <a:avLst/>
          </a:prstGeom>
        </p:spPr>
      </p:pic>
      <p:sp>
        <p:nvSpPr>
          <p:cNvPr id="51" name="TextBox 50">
            <a:extLst>
              <a:ext uri="{FF2B5EF4-FFF2-40B4-BE49-F238E27FC236}">
                <a16:creationId xmlns:a16="http://schemas.microsoft.com/office/drawing/2014/main" id="{DF00A43B-DC0A-CB06-59A5-D09463619E21}"/>
              </a:ext>
            </a:extLst>
          </p:cNvPr>
          <p:cNvSpPr txBox="1"/>
          <p:nvPr/>
        </p:nvSpPr>
        <p:spPr>
          <a:xfrm>
            <a:off x="4077311" y="7240789"/>
            <a:ext cx="972010" cy="235064"/>
          </a:xfrm>
          <a:prstGeom prst="rect">
            <a:avLst/>
          </a:prstGeom>
          <a:noFill/>
        </p:spPr>
        <p:txBody>
          <a:bodyPr wrap="square" rtlCol="0">
            <a:spAutoFit/>
          </a:bodyPr>
          <a:lstStyle/>
          <a:p>
            <a:pPr algn="ctr">
              <a:lnSpc>
                <a:spcPct val="150000"/>
              </a:lnSpc>
            </a:pPr>
            <a:r>
              <a:rPr lang="en-US" sz="700" dirty="0">
                <a:solidFill>
                  <a:schemeClr val="bg1"/>
                </a:solidFill>
                <a:latin typeface="Futura Std Book" panose="020B0502020204020303" pitchFamily="34" charset="0"/>
              </a:rPr>
              <a:t>@</a:t>
            </a:r>
            <a:r>
              <a:rPr lang="en-US" sz="700" dirty="0" err="1">
                <a:solidFill>
                  <a:schemeClr val="bg1"/>
                </a:solidFill>
                <a:latin typeface="Futura Std Book" panose="020B0502020204020303" pitchFamily="34" charset="0"/>
              </a:rPr>
              <a:t>HeroSpeaker</a:t>
            </a:r>
            <a:endParaRPr lang="en-US" sz="700" dirty="0">
              <a:solidFill>
                <a:schemeClr val="bg1"/>
              </a:solidFill>
              <a:latin typeface="Futura Std Book" panose="020B0502020204020303" pitchFamily="34" charset="0"/>
            </a:endParaRPr>
          </a:p>
        </p:txBody>
      </p:sp>
      <p:pic>
        <p:nvPicPr>
          <p:cNvPr id="52" name="Picture 51" descr="A white x on a black background&#10;&#10;Description automatically generated">
            <a:extLst>
              <a:ext uri="{FF2B5EF4-FFF2-40B4-BE49-F238E27FC236}">
                <a16:creationId xmlns:a16="http://schemas.microsoft.com/office/drawing/2014/main" id="{4476CB61-BEEF-9F8D-B8CF-EEF7FB09AB32}"/>
              </a:ext>
            </a:extLst>
          </p:cNvPr>
          <p:cNvPicPr>
            <a:picLocks noChangeAspect="1"/>
          </p:cNvPicPr>
          <p:nvPr/>
        </p:nvPicPr>
        <p:blipFill>
          <a:blip r:embed="rId9"/>
          <a:stretch>
            <a:fillRect/>
          </a:stretch>
        </p:blipFill>
        <p:spPr>
          <a:xfrm>
            <a:off x="4033991" y="7293921"/>
            <a:ext cx="270631" cy="152230"/>
          </a:xfrm>
          <a:prstGeom prst="rect">
            <a:avLst/>
          </a:prstGeom>
        </p:spPr>
      </p:pic>
      <p:sp>
        <p:nvSpPr>
          <p:cNvPr id="53" name="TextBox 52">
            <a:extLst>
              <a:ext uri="{FF2B5EF4-FFF2-40B4-BE49-F238E27FC236}">
                <a16:creationId xmlns:a16="http://schemas.microsoft.com/office/drawing/2014/main" id="{A457FC58-14F3-42AC-7786-6D27043EE932}"/>
              </a:ext>
            </a:extLst>
          </p:cNvPr>
          <p:cNvSpPr txBox="1"/>
          <p:nvPr/>
        </p:nvSpPr>
        <p:spPr>
          <a:xfrm>
            <a:off x="2992254" y="7225812"/>
            <a:ext cx="1051107" cy="235064"/>
          </a:xfrm>
          <a:prstGeom prst="rect">
            <a:avLst/>
          </a:prstGeom>
          <a:noFill/>
        </p:spPr>
        <p:txBody>
          <a:bodyPr wrap="square" rtlCol="0">
            <a:spAutoFit/>
          </a:bodyPr>
          <a:lstStyle/>
          <a:p>
            <a:pPr algn="ctr">
              <a:lnSpc>
                <a:spcPct val="150000"/>
              </a:lnSpc>
            </a:pPr>
            <a:r>
              <a:rPr lang="en-US" sz="700" dirty="0">
                <a:solidFill>
                  <a:schemeClr val="bg1"/>
                </a:solidFill>
                <a:latin typeface="Futura Std Book" panose="020B0502020204020303" pitchFamily="34" charset="0"/>
              </a:rPr>
              <a:t>@</a:t>
            </a:r>
            <a:r>
              <a:rPr lang="en-US" sz="700" dirty="0" err="1">
                <a:solidFill>
                  <a:schemeClr val="bg1"/>
                </a:solidFill>
                <a:latin typeface="Futura Std Book" panose="020B0502020204020303" pitchFamily="34" charset="0"/>
              </a:rPr>
              <a:t>KBHeroSpeaker</a:t>
            </a:r>
            <a:endParaRPr lang="en-US" sz="700" dirty="0">
              <a:solidFill>
                <a:schemeClr val="bg1"/>
              </a:solidFill>
              <a:latin typeface="Futura Std Book" panose="020B0502020204020303" pitchFamily="34" charset="0"/>
            </a:endParaRPr>
          </a:p>
        </p:txBody>
      </p:sp>
      <p:pic>
        <p:nvPicPr>
          <p:cNvPr id="54" name="Picture 53" descr="A white letter f on a black background&#10;&#10;Description automatically generated">
            <a:extLst>
              <a:ext uri="{FF2B5EF4-FFF2-40B4-BE49-F238E27FC236}">
                <a16:creationId xmlns:a16="http://schemas.microsoft.com/office/drawing/2014/main" id="{D689455D-44D3-4540-8FBA-827ABA020C5E}"/>
              </a:ext>
            </a:extLst>
          </p:cNvPr>
          <p:cNvPicPr>
            <a:picLocks noChangeAspect="1"/>
          </p:cNvPicPr>
          <p:nvPr/>
        </p:nvPicPr>
        <p:blipFill>
          <a:blip r:embed="rId10"/>
          <a:stretch>
            <a:fillRect/>
          </a:stretch>
        </p:blipFill>
        <p:spPr>
          <a:xfrm>
            <a:off x="2947141" y="7252995"/>
            <a:ext cx="180698" cy="180698"/>
          </a:xfrm>
          <a:prstGeom prst="rect">
            <a:avLst/>
          </a:prstGeom>
        </p:spPr>
      </p:pic>
      <p:sp>
        <p:nvSpPr>
          <p:cNvPr id="55" name="TextBox 54">
            <a:extLst>
              <a:ext uri="{FF2B5EF4-FFF2-40B4-BE49-F238E27FC236}">
                <a16:creationId xmlns:a16="http://schemas.microsoft.com/office/drawing/2014/main" id="{BE2F0F74-3922-31D6-7634-29F24AB6AD2D}"/>
              </a:ext>
            </a:extLst>
          </p:cNvPr>
          <p:cNvSpPr txBox="1"/>
          <p:nvPr/>
        </p:nvSpPr>
        <p:spPr>
          <a:xfrm>
            <a:off x="117012" y="7215621"/>
            <a:ext cx="1156507" cy="235064"/>
          </a:xfrm>
          <a:prstGeom prst="rect">
            <a:avLst/>
          </a:prstGeom>
          <a:noFill/>
        </p:spPr>
        <p:txBody>
          <a:bodyPr wrap="square" rtlCol="0">
            <a:spAutoFit/>
          </a:bodyPr>
          <a:lstStyle/>
          <a:p>
            <a:pPr algn="ctr">
              <a:lnSpc>
                <a:spcPct val="150000"/>
              </a:lnSpc>
            </a:pPr>
            <a:r>
              <a:rPr lang="en-US" sz="700" dirty="0">
                <a:solidFill>
                  <a:schemeClr val="bg1"/>
                </a:solidFill>
                <a:latin typeface="Futura Std Book" panose="020B0502020204020303" pitchFamily="34" charset="0"/>
              </a:rPr>
              <a:t>@</a:t>
            </a:r>
            <a:r>
              <a:rPr lang="en-US" sz="700" dirty="0" err="1">
                <a:solidFill>
                  <a:schemeClr val="bg1"/>
                </a:solidFill>
                <a:latin typeface="Futura Std Book" panose="020B0502020204020303" pitchFamily="34" charset="0"/>
              </a:rPr>
              <a:t>kevinbrownspeaks</a:t>
            </a:r>
            <a:endParaRPr lang="en-US" sz="700" dirty="0">
              <a:solidFill>
                <a:schemeClr val="bg1"/>
              </a:solidFill>
              <a:latin typeface="Futura Std Book" panose="020B0502020204020303" pitchFamily="34" charset="0"/>
            </a:endParaRPr>
          </a:p>
        </p:txBody>
      </p:sp>
      <p:pic>
        <p:nvPicPr>
          <p:cNvPr id="56" name="Picture 55" descr="A white letter on a black background&#10;&#10;Description automatically generated">
            <a:extLst>
              <a:ext uri="{FF2B5EF4-FFF2-40B4-BE49-F238E27FC236}">
                <a16:creationId xmlns:a16="http://schemas.microsoft.com/office/drawing/2014/main" id="{E2DCE326-8AE5-0C48-0298-534AF66A4041}"/>
              </a:ext>
            </a:extLst>
          </p:cNvPr>
          <p:cNvPicPr>
            <a:picLocks noChangeAspect="1"/>
          </p:cNvPicPr>
          <p:nvPr/>
        </p:nvPicPr>
        <p:blipFill>
          <a:blip r:embed="rId11"/>
          <a:stretch>
            <a:fillRect/>
          </a:stretch>
        </p:blipFill>
        <p:spPr>
          <a:xfrm>
            <a:off x="68727" y="7225812"/>
            <a:ext cx="198178" cy="198178"/>
          </a:xfrm>
          <a:prstGeom prst="rect">
            <a:avLst/>
          </a:prstGeom>
        </p:spPr>
      </p:pic>
      <p:pic>
        <p:nvPicPr>
          <p:cNvPr id="59" name="Picture 58" descr="A white letter in a circle with dots&#10;&#10;Description automatically generated">
            <a:extLst>
              <a:ext uri="{FF2B5EF4-FFF2-40B4-BE49-F238E27FC236}">
                <a16:creationId xmlns:a16="http://schemas.microsoft.com/office/drawing/2014/main" id="{294B2C04-845B-0109-6442-B794059289F4}"/>
              </a:ext>
            </a:extLst>
          </p:cNvPr>
          <p:cNvPicPr>
            <a:picLocks noChangeAspect="1"/>
          </p:cNvPicPr>
          <p:nvPr/>
        </p:nvPicPr>
        <p:blipFill>
          <a:blip r:embed="rId12"/>
          <a:stretch>
            <a:fillRect/>
          </a:stretch>
        </p:blipFill>
        <p:spPr>
          <a:xfrm>
            <a:off x="2292488" y="7127460"/>
            <a:ext cx="487710" cy="496742"/>
          </a:xfrm>
          <a:prstGeom prst="rect">
            <a:avLst/>
          </a:prstGeom>
        </p:spPr>
      </p:pic>
    </p:spTree>
    <p:extLst>
      <p:ext uri="{BB962C8B-B14F-4D97-AF65-F5344CB8AC3E}">
        <p14:creationId xmlns:p14="http://schemas.microsoft.com/office/powerpoint/2010/main" val="3776679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3710</TotalTime>
  <Words>127</Words>
  <Application>Microsoft Macintosh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Aptos Display</vt:lpstr>
      <vt:lpstr>Arial</vt:lpstr>
      <vt:lpstr>Avenir Next</vt:lpstr>
      <vt:lpstr>Calibri</vt:lpstr>
      <vt:lpstr>Futura</vt:lpstr>
      <vt:lpstr>Futura Std Book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Ghirardi</dc:creator>
  <cp:lastModifiedBy>Sara Lamason</cp:lastModifiedBy>
  <cp:revision>312</cp:revision>
  <cp:lastPrinted>2024-11-22T18:35:50Z</cp:lastPrinted>
  <dcterms:created xsi:type="dcterms:W3CDTF">2024-05-13T20:49:57Z</dcterms:created>
  <dcterms:modified xsi:type="dcterms:W3CDTF">2024-11-22T18:38:11Z</dcterms:modified>
</cp:coreProperties>
</file>