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2"/>
    <p:sldId id="263" r:id="rId3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4B"/>
    <a:srgbClr val="757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87"/>
    <p:restoredTop sz="94716"/>
  </p:normalViewPr>
  <p:slideViewPr>
    <p:cSldViewPr snapToGrid="0">
      <p:cViewPr varScale="1">
        <p:scale>
          <a:sx n="61" d="100"/>
          <a:sy n="61" d="100"/>
        </p:scale>
        <p:origin x="180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Lucia" userId="11237765cd6aad93" providerId="LiveId" clId="{AC23D842-3DB3-4E93-9421-84CD39D782A5}"/>
    <pc:docChg chg="custSel modSld">
      <pc:chgData name="Michele Lucia" userId="11237765cd6aad93" providerId="LiveId" clId="{AC23D842-3DB3-4E93-9421-84CD39D782A5}" dt="2021-10-18T15:08:31.987" v="0" actId="478"/>
      <pc:docMkLst>
        <pc:docMk/>
      </pc:docMkLst>
      <pc:sldChg chg="delSp mod">
        <pc:chgData name="Michele Lucia" userId="11237765cd6aad93" providerId="LiveId" clId="{AC23D842-3DB3-4E93-9421-84CD39D782A5}" dt="2021-10-18T15:08:31.987" v="0" actId="478"/>
        <pc:sldMkLst>
          <pc:docMk/>
          <pc:sldMk cId="3629881385" sldId="263"/>
        </pc:sldMkLst>
        <pc:spChg chg="del">
          <ac:chgData name="Michele Lucia" userId="11237765cd6aad93" providerId="LiveId" clId="{AC23D842-3DB3-4E93-9421-84CD39D782A5}" dt="2021-10-18T15:08:31.987" v="0" actId="478"/>
          <ac:spMkLst>
            <pc:docMk/>
            <pc:sldMk cId="3629881385" sldId="263"/>
            <ac:spMk id="9" creationId="{F0A564A2-8685-D94A-91C4-2653E8D4817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7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1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693385" y="50292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693385" y="6362700"/>
            <a:ext cx="13953493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693385" y="4267200"/>
            <a:ext cx="13953493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7340263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2142132" y="635000"/>
            <a:ext cx="13039065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466098" y="9245600"/>
            <a:ext cx="39113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8966298" y="889000"/>
            <a:ext cx="7112219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66098" y="9251950"/>
            <a:ext cx="39113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4AD32BB-5E80-C44C-A09F-E2101ABD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740" y="-1369577"/>
            <a:ext cx="11723284" cy="17186335"/>
          </a:xfrm>
          <a:prstGeom prst="rect">
            <a:avLst/>
          </a:prstGeom>
        </p:spPr>
      </p:pic>
      <p:sp>
        <p:nvSpPr>
          <p:cNvPr id="24" name="Shape 145">
            <a:extLst>
              <a:ext uri="{FF2B5EF4-FFF2-40B4-BE49-F238E27FC236}">
                <a16:creationId xmlns:a16="http://schemas.microsoft.com/office/drawing/2014/main" id="{80286E51-DC63-D94B-AF05-BC8D2DAECE06}"/>
              </a:ext>
            </a:extLst>
          </p:cNvPr>
          <p:cNvSpPr/>
          <p:nvPr/>
        </p:nvSpPr>
        <p:spPr>
          <a:xfrm>
            <a:off x="-1323751" y="8876439"/>
            <a:ext cx="17340263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000">
                <a:solidFill>
                  <a:srgbClr val="9E9E9E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US" sz="4500" dirty="0" err="1">
                <a:solidFill>
                  <a:srgbClr val="4A4A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www.Ke</a:t>
            </a:r>
            <a:r>
              <a:rPr sz="4500" dirty="0" err="1">
                <a:solidFill>
                  <a:srgbClr val="4A4A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vin</a:t>
            </a:r>
            <a:r>
              <a:rPr lang="en-US" sz="4500" dirty="0" err="1">
                <a:solidFill>
                  <a:srgbClr val="4A4A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</a:t>
            </a:r>
            <a:r>
              <a:rPr sz="4500" dirty="0" err="1">
                <a:solidFill>
                  <a:srgbClr val="4A4A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rown</a:t>
            </a:r>
            <a:r>
              <a:rPr lang="en-US" sz="4500" dirty="0" err="1">
                <a:solidFill>
                  <a:srgbClr val="4A4A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</a:t>
            </a:r>
            <a:r>
              <a:rPr sz="4500" dirty="0" err="1">
                <a:solidFill>
                  <a:srgbClr val="4A4A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peaks.com</a:t>
            </a:r>
            <a:endParaRPr sz="4500" dirty="0">
              <a:solidFill>
                <a:srgbClr val="4A4A4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8F42B2C-F288-5646-ADE7-18EFBA10B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6" y="478550"/>
            <a:ext cx="5041481" cy="2255916"/>
          </a:xfrm>
          <a:prstGeom prst="rect">
            <a:avLst/>
          </a:prstGeom>
        </p:spPr>
      </p:pic>
      <p:sp>
        <p:nvSpPr>
          <p:cNvPr id="132" name="Shape 132"/>
          <p:cNvSpPr/>
          <p:nvPr/>
        </p:nvSpPr>
        <p:spPr>
          <a:xfrm>
            <a:off x="-8957734" y="-5111246"/>
            <a:ext cx="102657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500">
                <a:latin typeface="Helvetica"/>
                <a:ea typeface="Helvetica"/>
                <a:cs typeface="Helvetica"/>
                <a:sym typeface="Helvetica"/>
              </a:defRPr>
            </a:pPr>
            <a:endParaRPr sz="1500"/>
          </a:p>
        </p:txBody>
      </p:sp>
      <p:sp>
        <p:nvSpPr>
          <p:cNvPr id="20" name="Shape 141">
            <a:extLst>
              <a:ext uri="{FF2B5EF4-FFF2-40B4-BE49-F238E27FC236}">
                <a16:creationId xmlns:a16="http://schemas.microsoft.com/office/drawing/2014/main" id="{D87477AA-6E95-4D89-8A79-6966C8C0088B}"/>
              </a:ext>
            </a:extLst>
          </p:cNvPr>
          <p:cNvSpPr/>
          <p:nvPr/>
        </p:nvSpPr>
        <p:spPr>
          <a:xfrm>
            <a:off x="3885883" y="4952951"/>
            <a:ext cx="580926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000">
                <a:solidFill>
                  <a:srgbClr val="9E9E9E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algn="l"/>
            <a:r>
              <a:rPr lang="en-US" sz="3600" dirty="0" err="1">
                <a:solidFill>
                  <a:srgbClr val="757679"/>
                </a:solidFill>
              </a:rPr>
              <a:t>KevinBrownSpeaks</a:t>
            </a:r>
            <a:endParaRPr sz="3600" dirty="0">
              <a:solidFill>
                <a:srgbClr val="757679"/>
              </a:solidFill>
            </a:endParaRPr>
          </a:p>
        </p:txBody>
      </p:sp>
      <p:sp>
        <p:nvSpPr>
          <p:cNvPr id="22" name="Shape 139">
            <a:extLst>
              <a:ext uri="{FF2B5EF4-FFF2-40B4-BE49-F238E27FC236}">
                <a16:creationId xmlns:a16="http://schemas.microsoft.com/office/drawing/2014/main" id="{4E686D15-B9D9-48BC-98FB-6C8E1D1D9BAE}"/>
              </a:ext>
            </a:extLst>
          </p:cNvPr>
          <p:cNvSpPr/>
          <p:nvPr/>
        </p:nvSpPr>
        <p:spPr>
          <a:xfrm>
            <a:off x="3885883" y="6165274"/>
            <a:ext cx="426112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000">
                <a:solidFill>
                  <a:srgbClr val="949494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algn="l"/>
            <a:r>
              <a:rPr lang="en-US" sz="3600" dirty="0" err="1">
                <a:solidFill>
                  <a:srgbClr val="757679"/>
                </a:solidFill>
              </a:rPr>
              <a:t>KBHeroSpeaker</a:t>
            </a:r>
            <a:endParaRPr sz="3600" dirty="0">
              <a:solidFill>
                <a:srgbClr val="757679"/>
              </a:solidFill>
            </a:endParaRPr>
          </a:p>
        </p:txBody>
      </p:sp>
      <p:sp>
        <p:nvSpPr>
          <p:cNvPr id="27" name="Shape 139">
            <a:extLst>
              <a:ext uri="{FF2B5EF4-FFF2-40B4-BE49-F238E27FC236}">
                <a16:creationId xmlns:a16="http://schemas.microsoft.com/office/drawing/2014/main" id="{FFE11A4B-7803-44C7-A221-B33CC1F1E2D1}"/>
              </a:ext>
            </a:extLst>
          </p:cNvPr>
          <p:cNvSpPr/>
          <p:nvPr/>
        </p:nvSpPr>
        <p:spPr>
          <a:xfrm>
            <a:off x="3885883" y="3745628"/>
            <a:ext cx="504148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000">
                <a:solidFill>
                  <a:srgbClr val="949494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algn="l"/>
            <a:r>
              <a:rPr lang="en-US" sz="3600" dirty="0" err="1">
                <a:solidFill>
                  <a:srgbClr val="757679"/>
                </a:solidFill>
              </a:rPr>
              <a:t>H</a:t>
            </a:r>
            <a:r>
              <a:rPr sz="3600" dirty="0" err="1">
                <a:solidFill>
                  <a:srgbClr val="757679"/>
                </a:solidFill>
              </a:rPr>
              <a:t>ero</a:t>
            </a:r>
            <a:r>
              <a:rPr lang="en-US" sz="3600" dirty="0" err="1">
                <a:solidFill>
                  <a:srgbClr val="757679"/>
                </a:solidFill>
              </a:rPr>
              <a:t>Sp</a:t>
            </a:r>
            <a:r>
              <a:rPr sz="3600" dirty="0" err="1">
                <a:solidFill>
                  <a:srgbClr val="757679"/>
                </a:solidFill>
              </a:rPr>
              <a:t>eaker</a:t>
            </a:r>
            <a:endParaRPr sz="3600" dirty="0">
              <a:solidFill>
                <a:srgbClr val="757679"/>
              </a:solidFill>
            </a:endParaRPr>
          </a:p>
        </p:txBody>
      </p:sp>
      <p:sp>
        <p:nvSpPr>
          <p:cNvPr id="37" name="Shape 139">
            <a:extLst>
              <a:ext uri="{FF2B5EF4-FFF2-40B4-BE49-F238E27FC236}">
                <a16:creationId xmlns:a16="http://schemas.microsoft.com/office/drawing/2014/main" id="{EA3439E3-127F-174B-AE5C-B91CB553FEA0}"/>
              </a:ext>
            </a:extLst>
          </p:cNvPr>
          <p:cNvSpPr/>
          <p:nvPr/>
        </p:nvSpPr>
        <p:spPr>
          <a:xfrm>
            <a:off x="3885883" y="7387501"/>
            <a:ext cx="504148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000">
                <a:solidFill>
                  <a:srgbClr val="949494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algn="l"/>
            <a:r>
              <a:rPr lang="en-US" sz="3600" dirty="0" err="1">
                <a:solidFill>
                  <a:srgbClr val="757679"/>
                </a:solidFill>
              </a:rPr>
              <a:t>H</a:t>
            </a:r>
            <a:r>
              <a:rPr sz="3600" dirty="0" err="1">
                <a:solidFill>
                  <a:srgbClr val="757679"/>
                </a:solidFill>
              </a:rPr>
              <a:t>ero</a:t>
            </a:r>
            <a:r>
              <a:rPr lang="en-US" sz="3600" dirty="0" err="1">
                <a:solidFill>
                  <a:srgbClr val="757679"/>
                </a:solidFill>
              </a:rPr>
              <a:t>Sp</a:t>
            </a:r>
            <a:r>
              <a:rPr sz="3600" dirty="0" err="1">
                <a:solidFill>
                  <a:srgbClr val="757679"/>
                </a:solidFill>
              </a:rPr>
              <a:t>eaker</a:t>
            </a:r>
            <a:endParaRPr sz="3600" dirty="0">
              <a:solidFill>
                <a:srgbClr val="757679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99239A9-E064-5A48-9376-9438D6913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04" y="4798945"/>
            <a:ext cx="964603" cy="96460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523A486-82C8-0346-8186-AE1B5F7A5C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17" y="6001364"/>
            <a:ext cx="1091687" cy="98441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E484015-0099-F842-8D3F-C496D4FB80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30" y="7223591"/>
            <a:ext cx="971543" cy="98441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55A926B-F3BC-714D-AB2E-EC0587F0E8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29" y="3575019"/>
            <a:ext cx="984411" cy="98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674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-8957734" y="-5111246"/>
            <a:ext cx="102657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500">
                <a:latin typeface="Helvetica"/>
                <a:ea typeface="Helvetica"/>
                <a:cs typeface="Helvetica"/>
                <a:sym typeface="Helvetica"/>
              </a:defRPr>
            </a:pPr>
            <a:endParaRPr sz="1500"/>
          </a:p>
        </p:txBody>
      </p:sp>
      <p:sp>
        <p:nvSpPr>
          <p:cNvPr id="14" name="Shape 145">
            <a:extLst>
              <a:ext uri="{FF2B5EF4-FFF2-40B4-BE49-F238E27FC236}">
                <a16:creationId xmlns:a16="http://schemas.microsoft.com/office/drawing/2014/main" id="{F546AF9E-F10D-2440-B2CA-3FE41BC7E125}"/>
              </a:ext>
            </a:extLst>
          </p:cNvPr>
          <p:cNvSpPr/>
          <p:nvPr/>
        </p:nvSpPr>
        <p:spPr>
          <a:xfrm>
            <a:off x="979578" y="3728735"/>
            <a:ext cx="11257340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000">
                <a:solidFill>
                  <a:srgbClr val="9E9E9E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US" sz="8000" dirty="0">
                <a:solidFill>
                  <a:srgbClr val="4A4A4B"/>
                </a:solidFill>
              </a:rPr>
              <a:t>Text "HERO" to 33777 </a:t>
            </a:r>
          </a:p>
          <a:p>
            <a:r>
              <a:rPr lang="en-US" sz="8000" dirty="0">
                <a:solidFill>
                  <a:srgbClr val="4A4A4B"/>
                </a:solidFill>
              </a:rPr>
              <a:t>to receive updates from Kevin!</a:t>
            </a:r>
            <a:endParaRPr sz="8000" dirty="0">
              <a:solidFill>
                <a:srgbClr val="4A4A4B"/>
              </a:solidFill>
            </a:endParaRPr>
          </a:p>
        </p:txBody>
      </p:sp>
      <p:sp>
        <p:nvSpPr>
          <p:cNvPr id="15" name="Shape 145">
            <a:extLst>
              <a:ext uri="{FF2B5EF4-FFF2-40B4-BE49-F238E27FC236}">
                <a16:creationId xmlns:a16="http://schemas.microsoft.com/office/drawing/2014/main" id="{B4D5CB32-2CCC-1741-940C-B5EBE9CCF612}"/>
              </a:ext>
            </a:extLst>
          </p:cNvPr>
          <p:cNvSpPr/>
          <p:nvPr/>
        </p:nvSpPr>
        <p:spPr>
          <a:xfrm>
            <a:off x="-1" y="8877506"/>
            <a:ext cx="17340263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000">
                <a:solidFill>
                  <a:srgbClr val="9E9E9E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US" sz="4500" dirty="0" err="1">
                <a:solidFill>
                  <a:srgbClr val="75767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www.Ke</a:t>
            </a:r>
            <a:r>
              <a:rPr sz="4500" dirty="0" err="1">
                <a:solidFill>
                  <a:srgbClr val="75767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vin</a:t>
            </a:r>
            <a:r>
              <a:rPr lang="en-US" sz="4500" dirty="0" err="1">
                <a:solidFill>
                  <a:srgbClr val="75767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</a:t>
            </a:r>
            <a:r>
              <a:rPr sz="4500" dirty="0" err="1">
                <a:solidFill>
                  <a:srgbClr val="75767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rown</a:t>
            </a:r>
            <a:r>
              <a:rPr lang="en-US" sz="4500" dirty="0" err="1">
                <a:solidFill>
                  <a:srgbClr val="75767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</a:t>
            </a:r>
            <a:r>
              <a:rPr sz="4500" dirty="0" err="1">
                <a:solidFill>
                  <a:srgbClr val="75767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peaks.com</a:t>
            </a:r>
            <a:endParaRPr sz="4500" dirty="0">
              <a:solidFill>
                <a:srgbClr val="75767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6CD0A0B9-B68C-874A-BE85-4D7ECDC82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6" y="478550"/>
            <a:ext cx="5041481" cy="2255916"/>
          </a:xfrm>
          <a:prstGeom prst="rect">
            <a:avLst/>
          </a:prstGeom>
        </p:spPr>
      </p:pic>
      <p:pic>
        <p:nvPicPr>
          <p:cNvPr id="3" name="Picture 2" descr="A picture containing text, sign, red&#10;&#10;Description automatically generated">
            <a:extLst>
              <a:ext uri="{FF2B5EF4-FFF2-40B4-BE49-F238E27FC236}">
                <a16:creationId xmlns:a16="http://schemas.microsoft.com/office/drawing/2014/main" id="{8DB0943C-1FB0-E84B-800F-0D08F0783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697" y="2164942"/>
            <a:ext cx="3997959" cy="603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8138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12435</TotalTime>
  <Words>42</Words>
  <Application>Microsoft Office PowerPoint</Application>
  <PresentationFormat>Custom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Futura</vt:lpstr>
      <vt:lpstr>Helvetica</vt:lpstr>
      <vt:lpstr>Helvetica Light</vt:lpstr>
      <vt:lpstr>Helvetica Neue</vt:lpstr>
      <vt:lpstr>Roboto</vt:lpstr>
      <vt:lpstr>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Winkler</dc:creator>
  <cp:lastModifiedBy>Michele Lucia</cp:lastModifiedBy>
  <cp:revision>75</cp:revision>
  <dcterms:modified xsi:type="dcterms:W3CDTF">2021-10-18T15:08:38Z</dcterms:modified>
</cp:coreProperties>
</file>