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17340263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A4B"/>
    <a:srgbClr val="7576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F006E2-CAAD-4B8F-9F58-D0AFCE61874C}" v="1" dt="2021-10-18T15:13:50.579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71"/>
    <p:restoredTop sz="94712"/>
  </p:normalViewPr>
  <p:slideViewPr>
    <p:cSldViewPr snapToGrid="0">
      <p:cViewPr varScale="1">
        <p:scale>
          <a:sx n="61" d="100"/>
          <a:sy n="61" d="100"/>
        </p:scale>
        <p:origin x="18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e Lucia" userId="11237765cd6aad93" providerId="LiveId" clId="{F7F006E2-CAAD-4B8F-9F58-D0AFCE61874C}"/>
    <pc:docChg chg="custSel modSld">
      <pc:chgData name="Michele Lucia" userId="11237765cd6aad93" providerId="LiveId" clId="{F7F006E2-CAAD-4B8F-9F58-D0AFCE61874C}" dt="2021-10-18T15:14:27.499" v="4" actId="1076"/>
      <pc:docMkLst>
        <pc:docMk/>
      </pc:docMkLst>
      <pc:sldChg chg="addSp delSp modSp mod">
        <pc:chgData name="Michele Lucia" userId="11237765cd6aad93" providerId="LiveId" clId="{F7F006E2-CAAD-4B8F-9F58-D0AFCE61874C}" dt="2021-10-18T15:14:27.499" v="4" actId="1076"/>
        <pc:sldMkLst>
          <pc:docMk/>
          <pc:sldMk cId="4167667498" sldId="262"/>
        </pc:sldMkLst>
        <pc:picChg chg="del">
          <ac:chgData name="Michele Lucia" userId="11237765cd6aad93" providerId="LiveId" clId="{F7F006E2-CAAD-4B8F-9F58-D0AFCE61874C}" dt="2021-10-18T15:13:56.894" v="1" actId="478"/>
          <ac:picMkLst>
            <pc:docMk/>
            <pc:sldMk cId="4167667498" sldId="262"/>
            <ac:picMk id="15" creationId="{DE30D211-5849-0B48-9027-0C0E852E8DDB}"/>
          </ac:picMkLst>
        </pc:picChg>
        <pc:picChg chg="add mod">
          <ac:chgData name="Michele Lucia" userId="11237765cd6aad93" providerId="LiveId" clId="{F7F006E2-CAAD-4B8F-9F58-D0AFCE61874C}" dt="2021-10-18T15:14:27.499" v="4" actId="1076"/>
          <ac:picMkLst>
            <pc:docMk/>
            <pc:sldMk cId="4167667498" sldId="262"/>
            <ac:picMk id="17" creationId="{5A9E3DA2-2A00-4DA2-A2CA-5D4EE4FE95C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473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693385" y="1638300"/>
            <a:ext cx="13953493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693385" y="5029200"/>
            <a:ext cx="13953493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693385" y="6362700"/>
            <a:ext cx="13953493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693385" y="4267200"/>
            <a:ext cx="13953493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7340263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2142132" y="635000"/>
            <a:ext cx="13039065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693385" y="6718300"/>
            <a:ext cx="13953493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693385" y="8191500"/>
            <a:ext cx="13953493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8466098" y="9245600"/>
            <a:ext cx="391133" cy="37959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693385" y="3225800"/>
            <a:ext cx="13953493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8958007" y="635000"/>
            <a:ext cx="7112217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1270039" y="635000"/>
            <a:ext cx="7112217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1270039" y="4762500"/>
            <a:ext cx="7112217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8958007" y="2603500"/>
            <a:ext cx="7112217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1270039" y="2603500"/>
            <a:ext cx="7112217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1270039" y="1270000"/>
            <a:ext cx="14800185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8958007" y="5092700"/>
            <a:ext cx="7112217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8966298" y="889000"/>
            <a:ext cx="7112219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1270039" y="889000"/>
            <a:ext cx="7112217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270039" y="444500"/>
            <a:ext cx="14800185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270039" y="2603500"/>
            <a:ext cx="14800185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466098" y="9251950"/>
            <a:ext cx="391133" cy="37959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145">
            <a:extLst>
              <a:ext uri="{FF2B5EF4-FFF2-40B4-BE49-F238E27FC236}">
                <a16:creationId xmlns:a16="http://schemas.microsoft.com/office/drawing/2014/main" id="{80286E51-DC63-D94B-AF05-BC8D2DAECE06}"/>
              </a:ext>
            </a:extLst>
          </p:cNvPr>
          <p:cNvSpPr/>
          <p:nvPr/>
        </p:nvSpPr>
        <p:spPr>
          <a:xfrm>
            <a:off x="0" y="8647130"/>
            <a:ext cx="17340263" cy="795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000">
                <a:solidFill>
                  <a:srgbClr val="9E9E9E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r>
              <a:rPr lang="en-US" sz="4500" dirty="0" err="1">
                <a:solidFill>
                  <a:srgbClr val="4A4A4B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www.Ke</a:t>
            </a:r>
            <a:r>
              <a:rPr sz="4500" dirty="0" err="1">
                <a:solidFill>
                  <a:srgbClr val="4A4A4B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vin</a:t>
            </a:r>
            <a:r>
              <a:rPr lang="en-US" sz="4500" dirty="0" err="1">
                <a:solidFill>
                  <a:srgbClr val="4A4A4B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</a:t>
            </a:r>
            <a:r>
              <a:rPr sz="4500" dirty="0" err="1">
                <a:solidFill>
                  <a:srgbClr val="4A4A4B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rown</a:t>
            </a:r>
            <a:r>
              <a:rPr lang="en-US" sz="4500" dirty="0" err="1">
                <a:solidFill>
                  <a:srgbClr val="4A4A4B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</a:t>
            </a:r>
            <a:r>
              <a:rPr sz="4500" dirty="0" err="1">
                <a:solidFill>
                  <a:srgbClr val="4A4A4B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peaks.com</a:t>
            </a:r>
            <a:endParaRPr sz="4500" dirty="0">
              <a:solidFill>
                <a:srgbClr val="4A4A4B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A8F42B2C-F288-5646-ADE7-18EFBA10B0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06" y="478550"/>
            <a:ext cx="5041481" cy="2255916"/>
          </a:xfrm>
          <a:prstGeom prst="rect">
            <a:avLst/>
          </a:prstGeom>
        </p:spPr>
      </p:pic>
      <p:sp>
        <p:nvSpPr>
          <p:cNvPr id="132" name="Shape 132"/>
          <p:cNvSpPr/>
          <p:nvPr/>
        </p:nvSpPr>
        <p:spPr>
          <a:xfrm>
            <a:off x="-8957734" y="-5111246"/>
            <a:ext cx="102657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1500">
                <a:latin typeface="Helvetica"/>
                <a:ea typeface="Helvetica"/>
                <a:cs typeface="Helvetica"/>
                <a:sym typeface="Helvetica"/>
              </a:defRPr>
            </a:pPr>
            <a:endParaRPr sz="1500"/>
          </a:p>
        </p:txBody>
      </p:sp>
      <p:sp>
        <p:nvSpPr>
          <p:cNvPr id="20" name="Shape 141">
            <a:extLst>
              <a:ext uri="{FF2B5EF4-FFF2-40B4-BE49-F238E27FC236}">
                <a16:creationId xmlns:a16="http://schemas.microsoft.com/office/drawing/2014/main" id="{D87477AA-6E95-4D89-8A79-6966C8C0088B}"/>
              </a:ext>
            </a:extLst>
          </p:cNvPr>
          <p:cNvSpPr/>
          <p:nvPr/>
        </p:nvSpPr>
        <p:spPr>
          <a:xfrm>
            <a:off x="2386441" y="4719168"/>
            <a:ext cx="580926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000">
                <a:solidFill>
                  <a:srgbClr val="9E9E9E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algn="l"/>
            <a:r>
              <a:rPr lang="en-US" sz="3600" dirty="0" err="1">
                <a:solidFill>
                  <a:srgbClr val="757679"/>
                </a:solidFill>
              </a:rPr>
              <a:t>KevinBrownSpeaks</a:t>
            </a:r>
            <a:endParaRPr sz="3600" dirty="0">
              <a:solidFill>
                <a:srgbClr val="757679"/>
              </a:solidFill>
            </a:endParaRPr>
          </a:p>
        </p:txBody>
      </p:sp>
      <p:sp>
        <p:nvSpPr>
          <p:cNvPr id="22" name="Shape 139">
            <a:extLst>
              <a:ext uri="{FF2B5EF4-FFF2-40B4-BE49-F238E27FC236}">
                <a16:creationId xmlns:a16="http://schemas.microsoft.com/office/drawing/2014/main" id="{4E686D15-B9D9-48BC-98FB-6C8E1D1D9BAE}"/>
              </a:ext>
            </a:extLst>
          </p:cNvPr>
          <p:cNvSpPr/>
          <p:nvPr/>
        </p:nvSpPr>
        <p:spPr>
          <a:xfrm>
            <a:off x="2386441" y="5931491"/>
            <a:ext cx="426112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000">
                <a:solidFill>
                  <a:srgbClr val="94949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algn="l"/>
            <a:r>
              <a:rPr lang="en-US" sz="3600" dirty="0" err="1">
                <a:solidFill>
                  <a:srgbClr val="757679"/>
                </a:solidFill>
              </a:rPr>
              <a:t>KBHeroSpeaker</a:t>
            </a:r>
            <a:endParaRPr sz="3600" dirty="0">
              <a:solidFill>
                <a:srgbClr val="757679"/>
              </a:solidFill>
            </a:endParaRPr>
          </a:p>
        </p:txBody>
      </p:sp>
      <p:sp>
        <p:nvSpPr>
          <p:cNvPr id="27" name="Shape 139">
            <a:extLst>
              <a:ext uri="{FF2B5EF4-FFF2-40B4-BE49-F238E27FC236}">
                <a16:creationId xmlns:a16="http://schemas.microsoft.com/office/drawing/2014/main" id="{FFE11A4B-7803-44C7-A221-B33CC1F1E2D1}"/>
              </a:ext>
            </a:extLst>
          </p:cNvPr>
          <p:cNvSpPr/>
          <p:nvPr/>
        </p:nvSpPr>
        <p:spPr>
          <a:xfrm>
            <a:off x="2386441" y="3511845"/>
            <a:ext cx="504148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000">
                <a:solidFill>
                  <a:srgbClr val="94949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algn="l"/>
            <a:r>
              <a:rPr lang="en-US" sz="3600" dirty="0" err="1">
                <a:solidFill>
                  <a:srgbClr val="757679"/>
                </a:solidFill>
              </a:rPr>
              <a:t>H</a:t>
            </a:r>
            <a:r>
              <a:rPr sz="3600" dirty="0" err="1">
                <a:solidFill>
                  <a:srgbClr val="757679"/>
                </a:solidFill>
              </a:rPr>
              <a:t>ero</a:t>
            </a:r>
            <a:r>
              <a:rPr lang="en-US" sz="3600" dirty="0" err="1">
                <a:solidFill>
                  <a:srgbClr val="757679"/>
                </a:solidFill>
              </a:rPr>
              <a:t>Sp</a:t>
            </a:r>
            <a:r>
              <a:rPr sz="3600" dirty="0" err="1">
                <a:solidFill>
                  <a:srgbClr val="757679"/>
                </a:solidFill>
              </a:rPr>
              <a:t>eaker</a:t>
            </a:r>
            <a:endParaRPr sz="3600" dirty="0">
              <a:solidFill>
                <a:srgbClr val="757679"/>
              </a:solidFill>
            </a:endParaRPr>
          </a:p>
        </p:txBody>
      </p:sp>
      <p:sp>
        <p:nvSpPr>
          <p:cNvPr id="37" name="Shape 139">
            <a:extLst>
              <a:ext uri="{FF2B5EF4-FFF2-40B4-BE49-F238E27FC236}">
                <a16:creationId xmlns:a16="http://schemas.microsoft.com/office/drawing/2014/main" id="{EA3439E3-127F-174B-AE5C-B91CB553FEA0}"/>
              </a:ext>
            </a:extLst>
          </p:cNvPr>
          <p:cNvSpPr/>
          <p:nvPr/>
        </p:nvSpPr>
        <p:spPr>
          <a:xfrm>
            <a:off x="2386441" y="7153718"/>
            <a:ext cx="504148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000">
                <a:solidFill>
                  <a:srgbClr val="94949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algn="l"/>
            <a:r>
              <a:rPr lang="en-US" sz="3600" dirty="0" err="1">
                <a:solidFill>
                  <a:srgbClr val="757679"/>
                </a:solidFill>
              </a:rPr>
              <a:t>H</a:t>
            </a:r>
            <a:r>
              <a:rPr sz="3600" dirty="0" err="1">
                <a:solidFill>
                  <a:srgbClr val="757679"/>
                </a:solidFill>
              </a:rPr>
              <a:t>ero</a:t>
            </a:r>
            <a:r>
              <a:rPr lang="en-US" sz="3600" dirty="0" err="1">
                <a:solidFill>
                  <a:srgbClr val="757679"/>
                </a:solidFill>
              </a:rPr>
              <a:t>Sp</a:t>
            </a:r>
            <a:r>
              <a:rPr sz="3600" dirty="0" err="1">
                <a:solidFill>
                  <a:srgbClr val="757679"/>
                </a:solidFill>
              </a:rPr>
              <a:t>eaker</a:t>
            </a:r>
            <a:endParaRPr sz="3600" dirty="0">
              <a:solidFill>
                <a:srgbClr val="757679"/>
              </a:solidFill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A99239A9-E064-5A48-9376-9438D69139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762" y="4565162"/>
            <a:ext cx="964603" cy="964603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7523A486-82C8-0346-8186-AE1B5F7A5C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075" y="5767581"/>
            <a:ext cx="1091687" cy="984411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E484015-0099-F842-8D3F-C496D4FB80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888" y="6989808"/>
            <a:ext cx="971543" cy="984411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255A926B-F3BC-714D-AB2E-EC0587F0E83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87" y="3341236"/>
            <a:ext cx="984411" cy="984411"/>
          </a:xfrm>
          <a:prstGeom prst="rect">
            <a:avLst/>
          </a:prstGeom>
        </p:spPr>
      </p:pic>
      <p:sp>
        <p:nvSpPr>
          <p:cNvPr id="16" name="Shape 145">
            <a:extLst>
              <a:ext uri="{FF2B5EF4-FFF2-40B4-BE49-F238E27FC236}">
                <a16:creationId xmlns:a16="http://schemas.microsoft.com/office/drawing/2014/main" id="{5D50BF77-FE56-094A-BB34-89E6FA360A2B}"/>
              </a:ext>
            </a:extLst>
          </p:cNvPr>
          <p:cNvSpPr/>
          <p:nvPr/>
        </p:nvSpPr>
        <p:spPr>
          <a:xfrm>
            <a:off x="10692699" y="3286621"/>
            <a:ext cx="6120468" cy="31803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000">
                <a:solidFill>
                  <a:srgbClr val="9E9E9E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r>
              <a:rPr lang="en-US" sz="5000" dirty="0">
                <a:solidFill>
                  <a:srgbClr val="4A4A4B"/>
                </a:solidFill>
              </a:rPr>
              <a:t>Text "HERO" to 33777 </a:t>
            </a:r>
          </a:p>
          <a:p>
            <a:r>
              <a:rPr lang="en-US" sz="5000" dirty="0">
                <a:solidFill>
                  <a:srgbClr val="4A4A4B"/>
                </a:solidFill>
              </a:rPr>
              <a:t>to receive updates from Kevin!</a:t>
            </a:r>
            <a:endParaRPr sz="5000" dirty="0">
              <a:solidFill>
                <a:srgbClr val="4A4A4B"/>
              </a:solidFill>
            </a:endParaRPr>
          </a:p>
        </p:txBody>
      </p:sp>
      <p:pic>
        <p:nvPicPr>
          <p:cNvPr id="17" name="Picture 16" descr="A picture containing text, sign, red&#10;&#10;Description automatically generated">
            <a:extLst>
              <a:ext uri="{FF2B5EF4-FFF2-40B4-BE49-F238E27FC236}">
                <a16:creationId xmlns:a16="http://schemas.microsoft.com/office/drawing/2014/main" id="{5A9E3DA2-2A00-4DA2-A2CA-5D4EE4FE95C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09" y="2599882"/>
            <a:ext cx="3775112" cy="5699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667498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12428</TotalTime>
  <Words>32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Futura</vt:lpstr>
      <vt:lpstr>Helvetica</vt:lpstr>
      <vt:lpstr>Helvetica Light</vt:lpstr>
      <vt:lpstr>Helvetica Neue</vt:lpstr>
      <vt:lpstr>Roboto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Winkler</dc:creator>
  <cp:lastModifiedBy>Michele Lucia</cp:lastModifiedBy>
  <cp:revision>74</cp:revision>
  <dcterms:modified xsi:type="dcterms:W3CDTF">2021-10-18T15:14:43Z</dcterms:modified>
</cp:coreProperties>
</file>